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Default Extension="fntdata" ContentType="application/x-fontdata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ppt/metadata" ContentType="application/binary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embedTrueTypeFonts="1" saveSubsetFonts="1" autoCompressPictures="0">
  <p:sldMasterIdLst>
    <p:sldMasterId id="2147483648" r:id="rId1"/>
  </p:sldMasterIdLst>
  <p:notesMasterIdLst>
    <p:notesMasterId r:id="rId9"/>
  </p:notesMasterIdLst>
  <p:sldIdLst>
    <p:sldId id="256" r:id="rId2"/>
    <p:sldId id="259" r:id="rId3"/>
    <p:sldId id="260" r:id="rId4"/>
    <p:sldId id="261" r:id="rId5"/>
    <p:sldId id="262" r:id="rId6"/>
    <p:sldId id="263" r:id="rId7"/>
    <p:sldId id="273" r:id="rId8"/>
  </p:sldIdLst>
  <p:sldSz cx="12192000" cy="6858000"/>
  <p:notesSz cx="6797675" cy="9926638"/>
  <p:embeddedFontLst>
    <p:embeddedFont>
      <p:font typeface="Garamond" panose="02020404030301010803" pitchFamily="18" charset="0"/>
      <p:regular r:id="rId10"/>
      <p:bold r:id="rId11"/>
      <p:italic r:id="rId12"/>
    </p:embeddedFont>
  </p:embeddedFontLst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GoogleSlidesCustomDataVersion2">
      <go:slidesCustomData xmlns:go="http://customooxmlschemas.google.com/" xmlns:ahyp="http://schemas.microsoft.com/office/drawing/2018/hyperlinkcolor" xmlns:p15="http://schemas.microsoft.com/office/powerpoint/2012/main" xmlns:p14="http://schemas.microsoft.com/office/powerpoint/2010/main" xmlns:com="http://schemas.openxmlformats.org/drawingml/2006/compatibility" xmlns:pvml="urn:schemas-microsoft-com:office:powerpoint" xmlns:v="urn:schemas-microsoft-com:vml" xmlns:o="urn:schemas-microsoft-com:office:office" xmlns:dgm="http://schemas.openxmlformats.org/drawingml/2006/diagram" xmlns:c="http://schemas.openxmlformats.org/drawingml/2006/chart" xmlns:mv="urn:schemas-microsoft-com:mac:vml" xmlns:mc="http://schemas.openxmlformats.org/markup-compatibility/2006" xmlns="" r:id="rId32" roundtripDataSignature="AMtx7miB+jeUpdBDc5sGCRA6wTQhp0HxbQ==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70" d="100"/>
          <a:sy n="70" d="100"/>
        </p:scale>
        <p:origin x="714" y="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34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font" Target="fonts/font3.fntdata"/><Relationship Id="rId3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font" Target="fonts/font2.fntdata"/><Relationship Id="rId32" Type="http://customschemas.google.com/relationships/presentationmetadata" Target="metadata"/><Relationship Id="rId5" Type="http://schemas.openxmlformats.org/officeDocument/2006/relationships/slide" Target="slides/slide4.xml"/><Relationship Id="rId36" Type="http://schemas.openxmlformats.org/officeDocument/2006/relationships/tableStyles" Target="tableStyles.xml"/><Relationship Id="rId10" Type="http://schemas.openxmlformats.org/officeDocument/2006/relationships/font" Target="fonts/font1.fntdata"/><Relationship Id="rId4" Type="http://schemas.openxmlformats.org/officeDocument/2006/relationships/slide" Target="slides/slide3.xml"/><Relationship Id="rId9" Type="http://schemas.openxmlformats.org/officeDocument/2006/relationships/notesMaster" Target="notesMasters/notesMaster1.xml"/><Relationship Id="rId35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>
            <a:spLocks noGrp="1" noRot="1" noChangeAspect="1"/>
          </p:cNvSpPr>
          <p:nvPr>
            <p:ph type="sldImg" idx="2"/>
          </p:nvPr>
        </p:nvSpPr>
        <p:spPr>
          <a:xfrm>
            <a:off x="1133150" y="744475"/>
            <a:ext cx="4532000" cy="3722475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" name="Google Shape;4;n"/>
          <p:cNvSpPr txBox="1">
            <a:spLocks noGrp="1"/>
          </p:cNvSpPr>
          <p:nvPr>
            <p:ph type="body" idx="1"/>
          </p:nvPr>
        </p:nvSpPr>
        <p:spPr>
          <a:xfrm>
            <a:off x="679750" y="4715125"/>
            <a:ext cx="5438125" cy="44669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marL="914400" lvl="1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marL="1371600" lvl="2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marL="1828800" lvl="3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marL="2286000" lvl="4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marL="2743200" lvl="5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marL="3200400" lvl="6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marL="3657600" lvl="7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marL="4114800" lvl="8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1795830620"/>
      </p:ext>
    </p:extLst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4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8" name="Google Shape;148;p1:notes"/>
          <p:cNvSpPr txBox="1">
            <a:spLocks noGrp="1"/>
          </p:cNvSpPr>
          <p:nvPr>
            <p:ph type="body" idx="1"/>
          </p:nvPr>
        </p:nvSpPr>
        <p:spPr>
          <a:xfrm>
            <a:off x="679750" y="4715125"/>
            <a:ext cx="5438125" cy="4466975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49" name="Google Shape;149;p1:notes"/>
          <p:cNvSpPr>
            <a:spLocks noGrp="1" noRot="1" noChangeAspect="1"/>
          </p:cNvSpPr>
          <p:nvPr>
            <p:ph type="sldImg" idx="2"/>
          </p:nvPr>
        </p:nvSpPr>
        <p:spPr>
          <a:xfrm>
            <a:off x="92075" y="744538"/>
            <a:ext cx="6615113" cy="3722687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172864454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6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7" name="Google Shape;167;p4:notes"/>
          <p:cNvSpPr txBox="1">
            <a:spLocks noGrp="1"/>
          </p:cNvSpPr>
          <p:nvPr>
            <p:ph type="body" idx="1"/>
          </p:nvPr>
        </p:nvSpPr>
        <p:spPr>
          <a:xfrm>
            <a:off x="679750" y="4715125"/>
            <a:ext cx="5438125" cy="4466975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68" name="Google Shape;168;p4:notes"/>
          <p:cNvSpPr>
            <a:spLocks noGrp="1" noRot="1" noChangeAspect="1"/>
          </p:cNvSpPr>
          <p:nvPr>
            <p:ph type="sldImg" idx="2"/>
          </p:nvPr>
        </p:nvSpPr>
        <p:spPr>
          <a:xfrm>
            <a:off x="92075" y="744538"/>
            <a:ext cx="6615113" cy="3722687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333074493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7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2" name="Google Shape;172;p5:notes"/>
          <p:cNvSpPr txBox="1">
            <a:spLocks noGrp="1"/>
          </p:cNvSpPr>
          <p:nvPr>
            <p:ph type="body" idx="1"/>
          </p:nvPr>
        </p:nvSpPr>
        <p:spPr>
          <a:xfrm>
            <a:off x="679750" y="4715125"/>
            <a:ext cx="5438125" cy="4466975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73" name="Google Shape;173;p5:notes"/>
          <p:cNvSpPr>
            <a:spLocks noGrp="1" noRot="1" noChangeAspect="1"/>
          </p:cNvSpPr>
          <p:nvPr>
            <p:ph type="sldImg" idx="2"/>
          </p:nvPr>
        </p:nvSpPr>
        <p:spPr>
          <a:xfrm>
            <a:off x="92075" y="744538"/>
            <a:ext cx="6615113" cy="3722687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2688008846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7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8" name="Google Shape;178;p6:notes"/>
          <p:cNvSpPr txBox="1">
            <a:spLocks noGrp="1"/>
          </p:cNvSpPr>
          <p:nvPr>
            <p:ph type="body" idx="1"/>
          </p:nvPr>
        </p:nvSpPr>
        <p:spPr>
          <a:xfrm>
            <a:off x="679750" y="4715125"/>
            <a:ext cx="5438125" cy="4466975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79" name="Google Shape;179;p6:notes"/>
          <p:cNvSpPr>
            <a:spLocks noGrp="1" noRot="1" noChangeAspect="1"/>
          </p:cNvSpPr>
          <p:nvPr>
            <p:ph type="sldImg" idx="2"/>
          </p:nvPr>
        </p:nvSpPr>
        <p:spPr>
          <a:xfrm>
            <a:off x="92075" y="744538"/>
            <a:ext cx="6615113" cy="3722687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364157337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" name="Google Shape;184;p7:notes"/>
          <p:cNvSpPr txBox="1">
            <a:spLocks noGrp="1"/>
          </p:cNvSpPr>
          <p:nvPr>
            <p:ph type="body" idx="1"/>
          </p:nvPr>
        </p:nvSpPr>
        <p:spPr>
          <a:xfrm>
            <a:off x="679750" y="4715125"/>
            <a:ext cx="5438125" cy="4466975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85" name="Google Shape;185;p7:notes"/>
          <p:cNvSpPr>
            <a:spLocks noGrp="1" noRot="1" noChangeAspect="1"/>
          </p:cNvSpPr>
          <p:nvPr>
            <p:ph type="sldImg" idx="2"/>
          </p:nvPr>
        </p:nvSpPr>
        <p:spPr>
          <a:xfrm>
            <a:off x="92075" y="744538"/>
            <a:ext cx="6615113" cy="3722687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3500478455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8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0" name="Google Shape;190;p8:notes"/>
          <p:cNvSpPr txBox="1">
            <a:spLocks noGrp="1"/>
          </p:cNvSpPr>
          <p:nvPr>
            <p:ph type="body" idx="1"/>
          </p:nvPr>
        </p:nvSpPr>
        <p:spPr>
          <a:xfrm>
            <a:off x="679750" y="4715125"/>
            <a:ext cx="5438125" cy="4466975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91" name="Google Shape;191;p8:notes"/>
          <p:cNvSpPr>
            <a:spLocks noGrp="1" noRot="1" noChangeAspect="1"/>
          </p:cNvSpPr>
          <p:nvPr>
            <p:ph type="sldImg" idx="2"/>
          </p:nvPr>
        </p:nvSpPr>
        <p:spPr>
          <a:xfrm>
            <a:off x="92075" y="744538"/>
            <a:ext cx="6615113" cy="3722687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441755044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1" name="Google Shape;251;p18:notes"/>
          <p:cNvSpPr txBox="1">
            <a:spLocks noGrp="1"/>
          </p:cNvSpPr>
          <p:nvPr>
            <p:ph type="body" idx="1"/>
          </p:nvPr>
        </p:nvSpPr>
        <p:spPr>
          <a:xfrm>
            <a:off x="679750" y="4715125"/>
            <a:ext cx="5438125" cy="4466975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52" name="Google Shape;252;p18:notes"/>
          <p:cNvSpPr>
            <a:spLocks noGrp="1" noRot="1" noChangeAspect="1"/>
          </p:cNvSpPr>
          <p:nvPr>
            <p:ph type="sldImg" idx="2"/>
          </p:nvPr>
        </p:nvSpPr>
        <p:spPr>
          <a:xfrm>
            <a:off x="92075" y="744538"/>
            <a:ext cx="6615113" cy="3722687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204220179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matchingName="Title Slide" type="title">
  <p:cSld name="TITLE">
    <p:spTree>
      <p:nvGrpSpPr>
        <p:cNvPr id="1" name="Shape 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7" name="Google Shape;17;p25"/>
          <p:cNvGrpSpPr/>
          <p:nvPr/>
        </p:nvGrpSpPr>
        <p:grpSpPr>
          <a:xfrm>
            <a:off x="-16934" y="0"/>
            <a:ext cx="12231160" cy="6856214"/>
            <a:chOff x="-16934" y="0"/>
            <a:chExt cx="12231160" cy="6856214"/>
          </a:xfrm>
        </p:grpSpPr>
        <p:pic>
          <p:nvPicPr>
            <p:cNvPr id="18" name="Google Shape;18;p25" descr="HD-PanelTitleR1.png"/>
            <p:cNvPicPr preferRelativeResize="0"/>
            <p:nvPr/>
          </p:nvPicPr>
          <p:blipFill rotWithShape="1">
            <a:blip r:embed="rId2">
              <a:alphaModFix/>
            </a:blip>
            <a:srcRect/>
            <a:stretch/>
          </p:blipFill>
          <p:spPr>
            <a:xfrm>
              <a:off x="0" y="0"/>
              <a:ext cx="12188825" cy="6856214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19" name="Google Shape;19;p25"/>
            <p:cNvSpPr/>
            <p:nvPr/>
          </p:nvSpPr>
          <p:spPr>
            <a:xfrm>
              <a:off x="2328332" y="1540931"/>
              <a:ext cx="7543802" cy="3835401"/>
            </a:xfrm>
            <a:prstGeom prst="rect">
              <a:avLst/>
            </a:prstGeom>
            <a:noFill/>
            <a:ln w="15875" cap="flat" cmpd="sng">
              <a:solidFill>
                <a:schemeClr val="accent1"/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pic>
          <p:nvPicPr>
            <p:cNvPr id="20" name="Google Shape;20;p25" descr="HDRibbonTitle-UniformTrim.png"/>
            <p:cNvPicPr preferRelativeResize="0"/>
            <p:nvPr/>
          </p:nvPicPr>
          <p:blipFill rotWithShape="1">
            <a:blip r:embed="rId3">
              <a:alphaModFix/>
            </a:blip>
            <a:srcRect/>
            <a:stretch/>
          </p:blipFill>
          <p:spPr>
            <a:xfrm>
              <a:off x="-16934" y="3147609"/>
              <a:ext cx="2478024" cy="612648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21" name="Google Shape;21;p25" descr="HDRibbonTitle-UniformTrim.png"/>
            <p:cNvPicPr preferRelativeResize="0"/>
            <p:nvPr/>
          </p:nvPicPr>
          <p:blipFill rotWithShape="1">
            <a:blip r:embed="rId3">
              <a:alphaModFix/>
            </a:blip>
            <a:srcRect/>
            <a:stretch/>
          </p:blipFill>
          <p:spPr>
            <a:xfrm>
              <a:off x="9736202" y="3147609"/>
              <a:ext cx="2478024" cy="612648"/>
            </a:xfrm>
            <a:prstGeom prst="rect">
              <a:avLst/>
            </a:prstGeom>
            <a:noFill/>
            <a:ln>
              <a:noFill/>
            </a:ln>
          </p:spPr>
        </p:pic>
      </p:grpSp>
      <p:sp>
        <p:nvSpPr>
          <p:cNvPr id="22" name="Google Shape;22;p25"/>
          <p:cNvSpPr txBox="1">
            <a:spLocks noGrp="1"/>
          </p:cNvSpPr>
          <p:nvPr>
            <p:ph type="ctrTitle"/>
          </p:nvPr>
        </p:nvSpPr>
        <p:spPr>
          <a:xfrm>
            <a:off x="2692398" y="1871131"/>
            <a:ext cx="6815669" cy="151553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rgbClr val="262626"/>
              </a:buClr>
              <a:buSzPts val="5400"/>
              <a:buFont typeface="Garamond"/>
              <a:buNone/>
              <a:defRPr sz="5400"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3" name="Google Shape;23;p25"/>
          <p:cNvSpPr txBox="1">
            <a:spLocks noGrp="1"/>
          </p:cNvSpPr>
          <p:nvPr>
            <p:ph type="subTitle" idx="1"/>
          </p:nvPr>
        </p:nvSpPr>
        <p:spPr>
          <a:xfrm>
            <a:off x="2692398" y="3657597"/>
            <a:ext cx="6815669" cy="132080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lvl="0" algn="ctr">
              <a:spcBef>
                <a:spcPts val="420"/>
              </a:spcBef>
              <a:spcAft>
                <a:spcPts val="0"/>
              </a:spcAft>
              <a:buSzPts val="2415"/>
              <a:buNone/>
              <a:defRPr sz="2100">
                <a:solidFill>
                  <a:schemeClr val="dk1"/>
                </a:solidFill>
              </a:defRPr>
            </a:lvl1pPr>
            <a:lvl2pPr lvl="1" algn="ctr">
              <a:spcBef>
                <a:spcPts val="600"/>
              </a:spcBef>
              <a:spcAft>
                <a:spcPts val="0"/>
              </a:spcAft>
              <a:buSzPts val="2300"/>
              <a:buNone/>
              <a:defRPr>
                <a:solidFill>
                  <a:srgbClr val="888888"/>
                </a:solidFill>
              </a:defRPr>
            </a:lvl2pPr>
            <a:lvl3pPr lvl="2" algn="ctr">
              <a:spcBef>
                <a:spcPts val="600"/>
              </a:spcBef>
              <a:spcAft>
                <a:spcPts val="0"/>
              </a:spcAft>
              <a:buSzPts val="2070"/>
              <a:buNone/>
              <a:defRPr>
                <a:solidFill>
                  <a:srgbClr val="888888"/>
                </a:solidFill>
              </a:defRPr>
            </a:lvl3pPr>
            <a:lvl4pPr lvl="3" algn="ctr">
              <a:spcBef>
                <a:spcPts val="600"/>
              </a:spcBef>
              <a:spcAft>
                <a:spcPts val="0"/>
              </a:spcAft>
              <a:buSzPts val="1840"/>
              <a:buNone/>
              <a:defRPr>
                <a:solidFill>
                  <a:srgbClr val="888888"/>
                </a:solidFill>
              </a:defRPr>
            </a:lvl4pPr>
            <a:lvl5pPr lvl="4" algn="ctr">
              <a:spcBef>
                <a:spcPts val="600"/>
              </a:spcBef>
              <a:spcAft>
                <a:spcPts val="0"/>
              </a:spcAft>
              <a:buSzPts val="1610"/>
              <a:buNone/>
              <a:defRPr>
                <a:solidFill>
                  <a:srgbClr val="888888"/>
                </a:solidFill>
              </a:defRPr>
            </a:lvl5pPr>
            <a:lvl6pPr lvl="5" algn="ctr">
              <a:spcBef>
                <a:spcPts val="600"/>
              </a:spcBef>
              <a:spcAft>
                <a:spcPts val="0"/>
              </a:spcAft>
              <a:buSzPts val="1610"/>
              <a:buNone/>
              <a:defRPr>
                <a:solidFill>
                  <a:srgbClr val="888888"/>
                </a:solidFill>
              </a:defRPr>
            </a:lvl6pPr>
            <a:lvl7pPr lvl="6" algn="ctr">
              <a:spcBef>
                <a:spcPts val="600"/>
              </a:spcBef>
              <a:spcAft>
                <a:spcPts val="0"/>
              </a:spcAft>
              <a:buSzPts val="1610"/>
              <a:buNone/>
              <a:defRPr>
                <a:solidFill>
                  <a:srgbClr val="888888"/>
                </a:solidFill>
              </a:defRPr>
            </a:lvl7pPr>
            <a:lvl8pPr lvl="7" algn="ctr">
              <a:spcBef>
                <a:spcPts val="600"/>
              </a:spcBef>
              <a:spcAft>
                <a:spcPts val="0"/>
              </a:spcAft>
              <a:buSzPts val="1610"/>
              <a:buNone/>
              <a:defRPr>
                <a:solidFill>
                  <a:srgbClr val="888888"/>
                </a:solidFill>
              </a:defRPr>
            </a:lvl8pPr>
            <a:lvl9pPr lvl="8" algn="ctr">
              <a:spcBef>
                <a:spcPts val="600"/>
              </a:spcBef>
              <a:spcAft>
                <a:spcPts val="600"/>
              </a:spcAft>
              <a:buSzPts val="1610"/>
              <a:buNone/>
              <a:defRPr>
                <a:solidFill>
                  <a:srgbClr val="888888"/>
                </a:solidFill>
              </a:defRPr>
            </a:lvl9pPr>
          </a:lstStyle>
          <a:p>
            <a:endParaRPr/>
          </a:p>
        </p:txBody>
      </p:sp>
      <p:sp>
        <p:nvSpPr>
          <p:cNvPr id="24" name="Google Shape;24;p25"/>
          <p:cNvSpPr txBox="1">
            <a:spLocks noGrp="1"/>
          </p:cNvSpPr>
          <p:nvPr>
            <p:ph type="dt" idx="10"/>
          </p:nvPr>
        </p:nvSpPr>
        <p:spPr>
          <a:xfrm>
            <a:off x="7983232" y="5037663"/>
            <a:ext cx="897467" cy="279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5" name="Google Shape;25;p25"/>
          <p:cNvSpPr txBox="1">
            <a:spLocks noGrp="1"/>
          </p:cNvSpPr>
          <p:nvPr>
            <p:ph type="ftr" idx="11"/>
          </p:nvPr>
        </p:nvSpPr>
        <p:spPr>
          <a:xfrm>
            <a:off x="2692397" y="5037663"/>
            <a:ext cx="5214635" cy="279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6" name="Google Shape;26;p25"/>
          <p:cNvSpPr txBox="1">
            <a:spLocks noGrp="1"/>
          </p:cNvSpPr>
          <p:nvPr>
            <p:ph type="sldNum" idx="12"/>
          </p:nvPr>
        </p:nvSpPr>
        <p:spPr>
          <a:xfrm>
            <a:off x="8956900" y="5037663"/>
            <a:ext cx="551167" cy="279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  <p:cxnSp>
        <p:nvCxnSpPr>
          <p:cNvPr id="27" name="Google Shape;27;p25"/>
          <p:cNvCxnSpPr/>
          <p:nvPr/>
        </p:nvCxnSpPr>
        <p:spPr>
          <a:xfrm>
            <a:off x="2692399" y="3522131"/>
            <a:ext cx="6815668" cy="0"/>
          </a:xfrm>
          <a:prstGeom prst="straightConnector1">
            <a:avLst/>
          </a:prstGeom>
          <a:noFill/>
          <a:ln w="15875" cap="flat" cmpd="sng">
            <a:solidFill>
              <a:schemeClr val="accent1"/>
            </a:solidFill>
            <a:prstDash val="solid"/>
            <a:round/>
            <a:headEnd type="none" w="sm" len="sm"/>
            <a:tailEnd type="none" w="sm" len="sm"/>
          </a:ln>
        </p:spPr>
      </p:cxn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Content" type="obj">
  <p:cSld name="OBJECT">
    <p:spTree>
      <p:nvGrpSpPr>
        <p:cNvPr id="1" name="Shape 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9" name="Google Shape;29;p26"/>
          <p:cNvCxnSpPr/>
          <p:nvPr/>
        </p:nvCxnSpPr>
        <p:spPr>
          <a:xfrm>
            <a:off x="1396169" y="2421466"/>
            <a:ext cx="9407298" cy="0"/>
          </a:xfrm>
          <a:prstGeom prst="straightConnector1">
            <a:avLst/>
          </a:prstGeom>
          <a:noFill/>
          <a:ln w="15875" cap="flat" cmpd="sng">
            <a:solidFill>
              <a:schemeClr val="accent1"/>
            </a:solidFill>
            <a:prstDash val="solid"/>
            <a:round/>
            <a:headEnd type="none" w="sm" len="sm"/>
            <a:tailEnd type="none" w="sm" len="sm"/>
          </a:ln>
        </p:spPr>
      </p:cxnSp>
      <p:sp>
        <p:nvSpPr>
          <p:cNvPr id="30" name="Google Shape;30;p26"/>
          <p:cNvSpPr txBox="1">
            <a:spLocks noGrp="1"/>
          </p:cNvSpPr>
          <p:nvPr>
            <p:ph type="title"/>
          </p:nvPr>
        </p:nvSpPr>
        <p:spPr>
          <a:xfrm>
            <a:off x="1295402" y="982132"/>
            <a:ext cx="9601196" cy="130386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rgbClr val="262626"/>
              </a:buClr>
              <a:buSzPts val="18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1" name="Google Shape;31;p26"/>
          <p:cNvSpPr txBox="1">
            <a:spLocks noGrp="1"/>
          </p:cNvSpPr>
          <p:nvPr>
            <p:ph type="body" idx="1"/>
          </p:nvPr>
        </p:nvSpPr>
        <p:spPr>
          <a:xfrm>
            <a:off x="1295401" y="2556932"/>
            <a:ext cx="9601196" cy="331893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60045" algn="l">
              <a:spcBef>
                <a:spcPts val="360"/>
              </a:spcBef>
              <a:spcAft>
                <a:spcPts val="0"/>
              </a:spcAft>
              <a:buSzPts val="2070"/>
              <a:buChar char="•"/>
              <a:defRPr/>
            </a:lvl1pPr>
            <a:lvl2pPr marL="914400" lvl="1" indent="-360044" algn="l">
              <a:spcBef>
                <a:spcPts val="600"/>
              </a:spcBef>
              <a:spcAft>
                <a:spcPts val="0"/>
              </a:spcAft>
              <a:buSzPts val="2070"/>
              <a:buChar char="•"/>
              <a:defRPr/>
            </a:lvl2pPr>
            <a:lvl3pPr marL="1371600" lvl="2" indent="-360044" algn="l">
              <a:spcBef>
                <a:spcPts val="600"/>
              </a:spcBef>
              <a:spcAft>
                <a:spcPts val="0"/>
              </a:spcAft>
              <a:buSzPts val="2070"/>
              <a:buChar char="•"/>
              <a:defRPr/>
            </a:lvl3pPr>
            <a:lvl4pPr marL="1828800" lvl="3" indent="-360044" algn="l">
              <a:spcBef>
                <a:spcPts val="600"/>
              </a:spcBef>
              <a:spcAft>
                <a:spcPts val="0"/>
              </a:spcAft>
              <a:buSzPts val="2070"/>
              <a:buChar char="•"/>
              <a:defRPr/>
            </a:lvl4pPr>
            <a:lvl5pPr marL="2286000" lvl="4" indent="-360045" algn="l">
              <a:spcBef>
                <a:spcPts val="600"/>
              </a:spcBef>
              <a:spcAft>
                <a:spcPts val="0"/>
              </a:spcAft>
              <a:buSzPts val="2070"/>
              <a:buChar char="•"/>
              <a:defRPr/>
            </a:lvl5pPr>
            <a:lvl6pPr marL="2743200" lvl="5" indent="-360045" algn="l">
              <a:spcBef>
                <a:spcPts val="600"/>
              </a:spcBef>
              <a:spcAft>
                <a:spcPts val="0"/>
              </a:spcAft>
              <a:buSzPts val="2070"/>
              <a:buChar char="•"/>
              <a:defRPr/>
            </a:lvl6pPr>
            <a:lvl7pPr marL="3200400" lvl="6" indent="-360045" algn="l">
              <a:spcBef>
                <a:spcPts val="600"/>
              </a:spcBef>
              <a:spcAft>
                <a:spcPts val="0"/>
              </a:spcAft>
              <a:buSzPts val="2070"/>
              <a:buChar char="•"/>
              <a:defRPr/>
            </a:lvl7pPr>
            <a:lvl8pPr marL="3657600" lvl="7" indent="-360045" algn="l">
              <a:spcBef>
                <a:spcPts val="600"/>
              </a:spcBef>
              <a:spcAft>
                <a:spcPts val="0"/>
              </a:spcAft>
              <a:buSzPts val="2070"/>
              <a:buChar char="•"/>
              <a:defRPr/>
            </a:lvl8pPr>
            <a:lvl9pPr marL="4114800" lvl="8" indent="-360045" algn="l">
              <a:spcBef>
                <a:spcPts val="600"/>
              </a:spcBef>
              <a:spcAft>
                <a:spcPts val="600"/>
              </a:spcAft>
              <a:buSzPts val="2070"/>
              <a:buChar char="•"/>
              <a:defRPr/>
            </a:lvl9pPr>
          </a:lstStyle>
          <a:p>
            <a:endParaRPr/>
          </a:p>
        </p:txBody>
      </p:sp>
      <p:sp>
        <p:nvSpPr>
          <p:cNvPr id="32" name="Google Shape;32;p26"/>
          <p:cNvSpPr txBox="1">
            <a:spLocks noGrp="1"/>
          </p:cNvSpPr>
          <p:nvPr>
            <p:ph type="dt" idx="10"/>
          </p:nvPr>
        </p:nvSpPr>
        <p:spPr>
          <a:xfrm>
            <a:off x="8677501" y="5969000"/>
            <a:ext cx="1600200" cy="279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3" name="Google Shape;33;p26"/>
          <p:cNvSpPr txBox="1">
            <a:spLocks noGrp="1"/>
          </p:cNvSpPr>
          <p:nvPr>
            <p:ph type="ftr" idx="11"/>
          </p:nvPr>
        </p:nvSpPr>
        <p:spPr>
          <a:xfrm>
            <a:off x="1295401" y="5969000"/>
            <a:ext cx="7305900" cy="279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4" name="Google Shape;34;p26"/>
          <p:cNvSpPr txBox="1">
            <a:spLocks noGrp="1"/>
          </p:cNvSpPr>
          <p:nvPr>
            <p:ph type="sldNum" idx="12"/>
          </p:nvPr>
        </p:nvSpPr>
        <p:spPr>
          <a:xfrm>
            <a:off x="10353901" y="5969000"/>
            <a:ext cx="542697" cy="279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 type="blank">
  <p:cSld name="BLANK">
    <p:spTree>
      <p:nvGrpSpPr>
        <p:cNvPr id="1" name="Shape 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Google Shape;36;p27"/>
          <p:cNvSpPr txBox="1">
            <a:spLocks noGrp="1"/>
          </p:cNvSpPr>
          <p:nvPr>
            <p:ph type="dt" idx="10"/>
          </p:nvPr>
        </p:nvSpPr>
        <p:spPr>
          <a:xfrm>
            <a:off x="8677501" y="5969000"/>
            <a:ext cx="1600200" cy="279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7" name="Google Shape;37;p27"/>
          <p:cNvSpPr txBox="1">
            <a:spLocks noGrp="1"/>
          </p:cNvSpPr>
          <p:nvPr>
            <p:ph type="ftr" idx="11"/>
          </p:nvPr>
        </p:nvSpPr>
        <p:spPr>
          <a:xfrm>
            <a:off x="1295401" y="5969000"/>
            <a:ext cx="7305900" cy="279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8" name="Google Shape;38;p27"/>
          <p:cNvSpPr txBox="1">
            <a:spLocks noGrp="1"/>
          </p:cNvSpPr>
          <p:nvPr>
            <p:ph type="sldNum" idx="12"/>
          </p:nvPr>
        </p:nvSpPr>
        <p:spPr>
          <a:xfrm>
            <a:off x="10353901" y="5969000"/>
            <a:ext cx="542697" cy="279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Header" type="secHead">
  <p:cSld name="SECTION_HEADER">
    <p:spTree>
      <p:nvGrpSpPr>
        <p:cNvPr id="1" name="Shape 3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" name="Google Shape;40;p28"/>
          <p:cNvSpPr txBox="1">
            <a:spLocks noGrp="1"/>
          </p:cNvSpPr>
          <p:nvPr>
            <p:ph type="title"/>
          </p:nvPr>
        </p:nvSpPr>
        <p:spPr>
          <a:xfrm>
            <a:off x="2015069" y="1752606"/>
            <a:ext cx="8158688" cy="182251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rgbClr val="262626"/>
              </a:buClr>
              <a:buSzPts val="4400"/>
              <a:buFont typeface="Garamond"/>
              <a:buNone/>
              <a:defRPr sz="4400" b="0" cap="none"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1" name="Google Shape;41;p28"/>
          <p:cNvSpPr txBox="1">
            <a:spLocks noGrp="1"/>
          </p:cNvSpPr>
          <p:nvPr>
            <p:ph type="body" idx="1"/>
          </p:nvPr>
        </p:nvSpPr>
        <p:spPr>
          <a:xfrm>
            <a:off x="2015067" y="3846051"/>
            <a:ext cx="8158690" cy="95454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ctr">
              <a:spcBef>
                <a:spcPts val="480"/>
              </a:spcBef>
              <a:spcAft>
                <a:spcPts val="0"/>
              </a:spcAft>
              <a:buSzPts val="2760"/>
              <a:buNone/>
              <a:defRPr sz="2400">
                <a:solidFill>
                  <a:schemeClr val="dk1"/>
                </a:solidFill>
              </a:defRPr>
            </a:lvl1pPr>
            <a:lvl2pPr marL="914400" lvl="1" indent="-228600" algn="l">
              <a:spcBef>
                <a:spcPts val="600"/>
              </a:spcBef>
              <a:spcAft>
                <a:spcPts val="0"/>
              </a:spcAft>
              <a:buSzPts val="2070"/>
              <a:buNone/>
              <a:defRPr sz="1800">
                <a:solidFill>
                  <a:srgbClr val="888888"/>
                </a:solidFill>
              </a:defRPr>
            </a:lvl2pPr>
            <a:lvl3pPr marL="1371600" lvl="2" indent="-228600" algn="l">
              <a:spcBef>
                <a:spcPts val="600"/>
              </a:spcBef>
              <a:spcAft>
                <a:spcPts val="0"/>
              </a:spcAft>
              <a:buSzPts val="1840"/>
              <a:buNone/>
              <a:defRPr sz="1600">
                <a:solidFill>
                  <a:srgbClr val="888888"/>
                </a:solidFill>
              </a:defRPr>
            </a:lvl3pPr>
            <a:lvl4pPr marL="1828800" lvl="3" indent="-228600" algn="l">
              <a:spcBef>
                <a:spcPts val="600"/>
              </a:spcBef>
              <a:spcAft>
                <a:spcPts val="0"/>
              </a:spcAft>
              <a:buSzPts val="1610"/>
              <a:buNone/>
              <a:defRPr sz="1400">
                <a:solidFill>
                  <a:srgbClr val="888888"/>
                </a:solidFill>
              </a:defRPr>
            </a:lvl4pPr>
            <a:lvl5pPr marL="2286000" lvl="4" indent="-228600" algn="l">
              <a:spcBef>
                <a:spcPts val="600"/>
              </a:spcBef>
              <a:spcAft>
                <a:spcPts val="0"/>
              </a:spcAft>
              <a:buSzPts val="1610"/>
              <a:buNone/>
              <a:defRPr sz="1400">
                <a:solidFill>
                  <a:srgbClr val="888888"/>
                </a:solidFill>
              </a:defRPr>
            </a:lvl5pPr>
            <a:lvl6pPr marL="2743200" lvl="5" indent="-228600" algn="l">
              <a:spcBef>
                <a:spcPts val="600"/>
              </a:spcBef>
              <a:spcAft>
                <a:spcPts val="0"/>
              </a:spcAft>
              <a:buSzPts val="1610"/>
              <a:buNone/>
              <a:defRPr sz="1400">
                <a:solidFill>
                  <a:srgbClr val="888888"/>
                </a:solidFill>
              </a:defRPr>
            </a:lvl6pPr>
            <a:lvl7pPr marL="3200400" lvl="6" indent="-228600" algn="l">
              <a:spcBef>
                <a:spcPts val="600"/>
              </a:spcBef>
              <a:spcAft>
                <a:spcPts val="0"/>
              </a:spcAft>
              <a:buSzPts val="1610"/>
              <a:buNone/>
              <a:defRPr sz="1400">
                <a:solidFill>
                  <a:srgbClr val="888888"/>
                </a:solidFill>
              </a:defRPr>
            </a:lvl7pPr>
            <a:lvl8pPr marL="3657600" lvl="7" indent="-228600" algn="l">
              <a:spcBef>
                <a:spcPts val="600"/>
              </a:spcBef>
              <a:spcAft>
                <a:spcPts val="0"/>
              </a:spcAft>
              <a:buSzPts val="1610"/>
              <a:buNone/>
              <a:defRPr sz="1400">
                <a:solidFill>
                  <a:srgbClr val="888888"/>
                </a:solidFill>
              </a:defRPr>
            </a:lvl8pPr>
            <a:lvl9pPr marL="4114800" lvl="8" indent="-228600" algn="l">
              <a:spcBef>
                <a:spcPts val="600"/>
              </a:spcBef>
              <a:spcAft>
                <a:spcPts val="600"/>
              </a:spcAft>
              <a:buSzPts val="1610"/>
              <a:buNone/>
              <a:defRPr sz="1400">
                <a:solidFill>
                  <a:srgbClr val="888888"/>
                </a:solidFill>
              </a:defRPr>
            </a:lvl9pPr>
          </a:lstStyle>
          <a:p>
            <a:endParaRPr/>
          </a:p>
        </p:txBody>
      </p:sp>
      <p:sp>
        <p:nvSpPr>
          <p:cNvPr id="42" name="Google Shape;42;p28"/>
          <p:cNvSpPr txBox="1">
            <a:spLocks noGrp="1"/>
          </p:cNvSpPr>
          <p:nvPr>
            <p:ph type="dt" idx="10"/>
          </p:nvPr>
        </p:nvSpPr>
        <p:spPr>
          <a:xfrm>
            <a:off x="8677501" y="5969000"/>
            <a:ext cx="1600200" cy="279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3" name="Google Shape;43;p28"/>
          <p:cNvSpPr txBox="1">
            <a:spLocks noGrp="1"/>
          </p:cNvSpPr>
          <p:nvPr>
            <p:ph type="ftr" idx="11"/>
          </p:nvPr>
        </p:nvSpPr>
        <p:spPr>
          <a:xfrm>
            <a:off x="1295401" y="5969000"/>
            <a:ext cx="7305900" cy="279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4" name="Google Shape;44;p28"/>
          <p:cNvSpPr txBox="1">
            <a:spLocks noGrp="1"/>
          </p:cNvSpPr>
          <p:nvPr>
            <p:ph type="sldNum" idx="12"/>
          </p:nvPr>
        </p:nvSpPr>
        <p:spPr>
          <a:xfrm>
            <a:off x="10353901" y="5969000"/>
            <a:ext cx="542697" cy="279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  <p:cxnSp>
        <p:nvCxnSpPr>
          <p:cNvPr id="45" name="Google Shape;45;p28"/>
          <p:cNvCxnSpPr/>
          <p:nvPr/>
        </p:nvCxnSpPr>
        <p:spPr>
          <a:xfrm>
            <a:off x="2012723" y="3710585"/>
            <a:ext cx="8163380" cy="0"/>
          </a:xfrm>
          <a:prstGeom prst="straightConnector1">
            <a:avLst/>
          </a:prstGeom>
          <a:noFill/>
          <a:ln w="15875" cap="flat" cmpd="sng">
            <a:solidFill>
              <a:schemeClr val="accent1"/>
            </a:solidFill>
            <a:prstDash val="solid"/>
            <a:round/>
            <a:headEnd type="none" w="sm" len="sm"/>
            <a:tailEnd type="none" w="sm" len="sm"/>
          </a:ln>
        </p:spPr>
      </p:cxn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wo Content" type="twoObj">
  <p:cSld name="TWO_OBJECTS">
    <p:spTree>
      <p:nvGrpSpPr>
        <p:cNvPr id="1" name="Shape 4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7" name="Google Shape;47;p29"/>
          <p:cNvCxnSpPr/>
          <p:nvPr/>
        </p:nvCxnSpPr>
        <p:spPr>
          <a:xfrm>
            <a:off x="1396169" y="2421466"/>
            <a:ext cx="9407298" cy="0"/>
          </a:xfrm>
          <a:prstGeom prst="straightConnector1">
            <a:avLst/>
          </a:prstGeom>
          <a:noFill/>
          <a:ln w="15875" cap="flat" cmpd="sng">
            <a:solidFill>
              <a:schemeClr val="accent1"/>
            </a:solidFill>
            <a:prstDash val="solid"/>
            <a:round/>
            <a:headEnd type="none" w="sm" len="sm"/>
            <a:tailEnd type="none" w="sm" len="sm"/>
          </a:ln>
        </p:spPr>
      </p:cxnSp>
      <p:sp>
        <p:nvSpPr>
          <p:cNvPr id="48" name="Google Shape;48;p29"/>
          <p:cNvSpPr txBox="1">
            <a:spLocks noGrp="1"/>
          </p:cNvSpPr>
          <p:nvPr>
            <p:ph type="title"/>
          </p:nvPr>
        </p:nvSpPr>
        <p:spPr>
          <a:xfrm>
            <a:off x="1295402" y="982132"/>
            <a:ext cx="9601196" cy="130386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rgbClr val="262626"/>
              </a:buClr>
              <a:buSzPts val="18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9" name="Google Shape;49;p29"/>
          <p:cNvSpPr txBox="1">
            <a:spLocks noGrp="1"/>
          </p:cNvSpPr>
          <p:nvPr>
            <p:ph type="body" idx="1"/>
          </p:nvPr>
        </p:nvSpPr>
        <p:spPr>
          <a:xfrm>
            <a:off x="1298448" y="2560320"/>
            <a:ext cx="4718304" cy="331012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60045" algn="l">
              <a:spcBef>
                <a:spcPts val="360"/>
              </a:spcBef>
              <a:spcAft>
                <a:spcPts val="0"/>
              </a:spcAft>
              <a:buSzPts val="2070"/>
              <a:buChar char="•"/>
              <a:defRPr/>
            </a:lvl1pPr>
            <a:lvl2pPr marL="914400" lvl="1" indent="-360044" algn="l">
              <a:spcBef>
                <a:spcPts val="600"/>
              </a:spcBef>
              <a:spcAft>
                <a:spcPts val="0"/>
              </a:spcAft>
              <a:buSzPts val="2070"/>
              <a:buChar char="•"/>
              <a:defRPr/>
            </a:lvl2pPr>
            <a:lvl3pPr marL="1371600" lvl="2" indent="-360044" algn="l">
              <a:spcBef>
                <a:spcPts val="600"/>
              </a:spcBef>
              <a:spcAft>
                <a:spcPts val="0"/>
              </a:spcAft>
              <a:buSzPts val="2070"/>
              <a:buChar char="•"/>
              <a:defRPr/>
            </a:lvl3pPr>
            <a:lvl4pPr marL="1828800" lvl="3" indent="-360044" algn="l">
              <a:spcBef>
                <a:spcPts val="600"/>
              </a:spcBef>
              <a:spcAft>
                <a:spcPts val="0"/>
              </a:spcAft>
              <a:buSzPts val="2070"/>
              <a:buChar char="•"/>
              <a:defRPr/>
            </a:lvl4pPr>
            <a:lvl5pPr marL="2286000" lvl="4" indent="-360045" algn="l">
              <a:spcBef>
                <a:spcPts val="600"/>
              </a:spcBef>
              <a:spcAft>
                <a:spcPts val="0"/>
              </a:spcAft>
              <a:buSzPts val="2070"/>
              <a:buChar char="•"/>
              <a:defRPr/>
            </a:lvl5pPr>
            <a:lvl6pPr marL="2743200" lvl="5" indent="-360045" algn="l">
              <a:spcBef>
                <a:spcPts val="600"/>
              </a:spcBef>
              <a:spcAft>
                <a:spcPts val="0"/>
              </a:spcAft>
              <a:buSzPts val="2070"/>
              <a:buChar char="•"/>
              <a:defRPr/>
            </a:lvl6pPr>
            <a:lvl7pPr marL="3200400" lvl="6" indent="-360045" algn="l">
              <a:spcBef>
                <a:spcPts val="600"/>
              </a:spcBef>
              <a:spcAft>
                <a:spcPts val="0"/>
              </a:spcAft>
              <a:buSzPts val="2070"/>
              <a:buChar char="•"/>
              <a:defRPr/>
            </a:lvl7pPr>
            <a:lvl8pPr marL="3657600" lvl="7" indent="-360045" algn="l">
              <a:spcBef>
                <a:spcPts val="600"/>
              </a:spcBef>
              <a:spcAft>
                <a:spcPts val="0"/>
              </a:spcAft>
              <a:buSzPts val="2070"/>
              <a:buChar char="•"/>
              <a:defRPr/>
            </a:lvl8pPr>
            <a:lvl9pPr marL="4114800" lvl="8" indent="-360045" algn="l">
              <a:spcBef>
                <a:spcPts val="600"/>
              </a:spcBef>
              <a:spcAft>
                <a:spcPts val="600"/>
              </a:spcAft>
              <a:buSzPts val="2070"/>
              <a:buChar char="•"/>
              <a:defRPr/>
            </a:lvl9pPr>
          </a:lstStyle>
          <a:p>
            <a:endParaRPr/>
          </a:p>
        </p:txBody>
      </p:sp>
      <p:sp>
        <p:nvSpPr>
          <p:cNvPr id="50" name="Google Shape;50;p29"/>
          <p:cNvSpPr txBox="1">
            <a:spLocks noGrp="1"/>
          </p:cNvSpPr>
          <p:nvPr>
            <p:ph type="body" idx="2"/>
          </p:nvPr>
        </p:nvSpPr>
        <p:spPr>
          <a:xfrm>
            <a:off x="6181344" y="2560320"/>
            <a:ext cx="4718304" cy="331012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60045" algn="l">
              <a:spcBef>
                <a:spcPts val="360"/>
              </a:spcBef>
              <a:spcAft>
                <a:spcPts val="0"/>
              </a:spcAft>
              <a:buSzPts val="2070"/>
              <a:buChar char="•"/>
              <a:defRPr/>
            </a:lvl1pPr>
            <a:lvl2pPr marL="914400" lvl="1" indent="-360044" algn="l">
              <a:spcBef>
                <a:spcPts val="600"/>
              </a:spcBef>
              <a:spcAft>
                <a:spcPts val="0"/>
              </a:spcAft>
              <a:buSzPts val="2070"/>
              <a:buChar char="•"/>
              <a:defRPr/>
            </a:lvl2pPr>
            <a:lvl3pPr marL="1371600" lvl="2" indent="-360044" algn="l">
              <a:spcBef>
                <a:spcPts val="600"/>
              </a:spcBef>
              <a:spcAft>
                <a:spcPts val="0"/>
              </a:spcAft>
              <a:buSzPts val="2070"/>
              <a:buChar char="•"/>
              <a:defRPr/>
            </a:lvl3pPr>
            <a:lvl4pPr marL="1828800" lvl="3" indent="-360044" algn="l">
              <a:spcBef>
                <a:spcPts val="600"/>
              </a:spcBef>
              <a:spcAft>
                <a:spcPts val="0"/>
              </a:spcAft>
              <a:buSzPts val="2070"/>
              <a:buChar char="•"/>
              <a:defRPr/>
            </a:lvl4pPr>
            <a:lvl5pPr marL="2286000" lvl="4" indent="-360045" algn="l">
              <a:spcBef>
                <a:spcPts val="600"/>
              </a:spcBef>
              <a:spcAft>
                <a:spcPts val="0"/>
              </a:spcAft>
              <a:buSzPts val="2070"/>
              <a:buChar char="•"/>
              <a:defRPr/>
            </a:lvl5pPr>
            <a:lvl6pPr marL="2743200" lvl="5" indent="-360045" algn="l">
              <a:spcBef>
                <a:spcPts val="600"/>
              </a:spcBef>
              <a:spcAft>
                <a:spcPts val="0"/>
              </a:spcAft>
              <a:buSzPts val="2070"/>
              <a:buChar char="•"/>
              <a:defRPr/>
            </a:lvl6pPr>
            <a:lvl7pPr marL="3200400" lvl="6" indent="-360045" algn="l">
              <a:spcBef>
                <a:spcPts val="600"/>
              </a:spcBef>
              <a:spcAft>
                <a:spcPts val="0"/>
              </a:spcAft>
              <a:buSzPts val="2070"/>
              <a:buChar char="•"/>
              <a:defRPr/>
            </a:lvl7pPr>
            <a:lvl8pPr marL="3657600" lvl="7" indent="-360045" algn="l">
              <a:spcBef>
                <a:spcPts val="600"/>
              </a:spcBef>
              <a:spcAft>
                <a:spcPts val="0"/>
              </a:spcAft>
              <a:buSzPts val="2070"/>
              <a:buChar char="•"/>
              <a:defRPr/>
            </a:lvl8pPr>
            <a:lvl9pPr marL="4114800" lvl="8" indent="-360045" algn="l">
              <a:spcBef>
                <a:spcPts val="600"/>
              </a:spcBef>
              <a:spcAft>
                <a:spcPts val="600"/>
              </a:spcAft>
              <a:buSzPts val="2070"/>
              <a:buChar char="•"/>
              <a:defRPr/>
            </a:lvl9pPr>
          </a:lstStyle>
          <a:p>
            <a:endParaRPr/>
          </a:p>
        </p:txBody>
      </p:sp>
      <p:sp>
        <p:nvSpPr>
          <p:cNvPr id="51" name="Google Shape;51;p29"/>
          <p:cNvSpPr txBox="1">
            <a:spLocks noGrp="1"/>
          </p:cNvSpPr>
          <p:nvPr>
            <p:ph type="dt" idx="10"/>
          </p:nvPr>
        </p:nvSpPr>
        <p:spPr>
          <a:xfrm>
            <a:off x="8677501" y="5969000"/>
            <a:ext cx="1600200" cy="279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2" name="Google Shape;52;p29"/>
          <p:cNvSpPr txBox="1">
            <a:spLocks noGrp="1"/>
          </p:cNvSpPr>
          <p:nvPr>
            <p:ph type="ftr" idx="11"/>
          </p:nvPr>
        </p:nvSpPr>
        <p:spPr>
          <a:xfrm>
            <a:off x="1295401" y="5969000"/>
            <a:ext cx="7305900" cy="279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3" name="Google Shape;53;p29"/>
          <p:cNvSpPr txBox="1">
            <a:spLocks noGrp="1"/>
          </p:cNvSpPr>
          <p:nvPr>
            <p:ph type="sldNum" idx="12"/>
          </p:nvPr>
        </p:nvSpPr>
        <p:spPr>
          <a:xfrm>
            <a:off x="10353901" y="5969000"/>
            <a:ext cx="542697" cy="279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mparison" type="twoTxTwoObj">
  <p:cSld name="TWO_OBJECTS_WITH_TEXT">
    <p:spTree>
      <p:nvGrpSpPr>
        <p:cNvPr id="1" name="Shape 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" name="Google Shape;55;p30"/>
          <p:cNvSpPr txBox="1">
            <a:spLocks noGrp="1"/>
          </p:cNvSpPr>
          <p:nvPr>
            <p:ph type="title"/>
          </p:nvPr>
        </p:nvSpPr>
        <p:spPr>
          <a:xfrm>
            <a:off x="1295402" y="982132"/>
            <a:ext cx="9601196" cy="130386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rgbClr val="262626"/>
              </a:buClr>
              <a:buSzPts val="4400"/>
              <a:buFont typeface="Garamond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6" name="Google Shape;56;p30"/>
          <p:cNvSpPr txBox="1">
            <a:spLocks noGrp="1"/>
          </p:cNvSpPr>
          <p:nvPr>
            <p:ph type="body" idx="1"/>
          </p:nvPr>
        </p:nvSpPr>
        <p:spPr>
          <a:xfrm>
            <a:off x="1295400" y="2658533"/>
            <a:ext cx="4718304" cy="5762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marL="457200" lvl="0" indent="-228600" algn="l">
              <a:spcBef>
                <a:spcPts val="672"/>
              </a:spcBef>
              <a:spcAft>
                <a:spcPts val="0"/>
              </a:spcAft>
              <a:buSzPts val="3220"/>
              <a:buNone/>
              <a:defRPr sz="2800" b="0">
                <a:solidFill>
                  <a:schemeClr val="accent1"/>
                </a:solidFill>
              </a:defRPr>
            </a:lvl1pPr>
            <a:lvl2pPr marL="914400" lvl="1" indent="-228600" algn="l">
              <a:spcBef>
                <a:spcPts val="600"/>
              </a:spcBef>
              <a:spcAft>
                <a:spcPts val="0"/>
              </a:spcAft>
              <a:buSzPts val="2300"/>
              <a:buNone/>
              <a:defRPr sz="2000" b="1"/>
            </a:lvl2pPr>
            <a:lvl3pPr marL="1371600" lvl="2" indent="-228600" algn="l">
              <a:spcBef>
                <a:spcPts val="600"/>
              </a:spcBef>
              <a:spcAft>
                <a:spcPts val="0"/>
              </a:spcAft>
              <a:buSzPts val="2070"/>
              <a:buNone/>
              <a:defRPr sz="1800" b="1"/>
            </a:lvl3pPr>
            <a:lvl4pPr marL="1828800" lvl="3" indent="-228600" algn="l">
              <a:spcBef>
                <a:spcPts val="600"/>
              </a:spcBef>
              <a:spcAft>
                <a:spcPts val="0"/>
              </a:spcAft>
              <a:buSzPts val="1840"/>
              <a:buNone/>
              <a:defRPr sz="1600" b="1"/>
            </a:lvl4pPr>
            <a:lvl5pPr marL="2286000" lvl="4" indent="-228600" algn="l">
              <a:spcBef>
                <a:spcPts val="600"/>
              </a:spcBef>
              <a:spcAft>
                <a:spcPts val="0"/>
              </a:spcAft>
              <a:buSzPts val="1840"/>
              <a:buNone/>
              <a:defRPr sz="1600" b="1"/>
            </a:lvl5pPr>
            <a:lvl6pPr marL="2743200" lvl="5" indent="-228600" algn="l">
              <a:spcBef>
                <a:spcPts val="600"/>
              </a:spcBef>
              <a:spcAft>
                <a:spcPts val="0"/>
              </a:spcAft>
              <a:buSzPts val="1840"/>
              <a:buNone/>
              <a:defRPr sz="1600" b="1"/>
            </a:lvl6pPr>
            <a:lvl7pPr marL="3200400" lvl="6" indent="-228600" algn="l">
              <a:spcBef>
                <a:spcPts val="600"/>
              </a:spcBef>
              <a:spcAft>
                <a:spcPts val="0"/>
              </a:spcAft>
              <a:buSzPts val="1840"/>
              <a:buNone/>
              <a:defRPr sz="1600" b="1"/>
            </a:lvl7pPr>
            <a:lvl8pPr marL="3657600" lvl="7" indent="-228600" algn="l">
              <a:spcBef>
                <a:spcPts val="600"/>
              </a:spcBef>
              <a:spcAft>
                <a:spcPts val="0"/>
              </a:spcAft>
              <a:buSzPts val="1840"/>
              <a:buNone/>
              <a:defRPr sz="1600" b="1"/>
            </a:lvl8pPr>
            <a:lvl9pPr marL="4114800" lvl="8" indent="-228600" algn="l">
              <a:spcBef>
                <a:spcPts val="600"/>
              </a:spcBef>
              <a:spcAft>
                <a:spcPts val="600"/>
              </a:spcAft>
              <a:buSzPts val="1840"/>
              <a:buNone/>
              <a:defRPr sz="1600" b="1"/>
            </a:lvl9pPr>
          </a:lstStyle>
          <a:p>
            <a:endParaRPr/>
          </a:p>
        </p:txBody>
      </p:sp>
      <p:sp>
        <p:nvSpPr>
          <p:cNvPr id="57" name="Google Shape;57;p30"/>
          <p:cNvSpPr txBox="1">
            <a:spLocks noGrp="1"/>
          </p:cNvSpPr>
          <p:nvPr>
            <p:ph type="body" idx="2"/>
          </p:nvPr>
        </p:nvSpPr>
        <p:spPr>
          <a:xfrm>
            <a:off x="1295400" y="3243262"/>
            <a:ext cx="4718304" cy="263260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60045" algn="l">
              <a:spcBef>
                <a:spcPts val="360"/>
              </a:spcBef>
              <a:spcAft>
                <a:spcPts val="0"/>
              </a:spcAft>
              <a:buSzPts val="2070"/>
              <a:buChar char="•"/>
              <a:defRPr/>
            </a:lvl1pPr>
            <a:lvl2pPr marL="914400" lvl="1" indent="-360044" algn="l">
              <a:spcBef>
                <a:spcPts val="600"/>
              </a:spcBef>
              <a:spcAft>
                <a:spcPts val="0"/>
              </a:spcAft>
              <a:buSzPts val="2070"/>
              <a:buChar char="•"/>
              <a:defRPr/>
            </a:lvl2pPr>
            <a:lvl3pPr marL="1371600" lvl="2" indent="-360044" algn="l">
              <a:spcBef>
                <a:spcPts val="600"/>
              </a:spcBef>
              <a:spcAft>
                <a:spcPts val="0"/>
              </a:spcAft>
              <a:buSzPts val="2070"/>
              <a:buChar char="•"/>
              <a:defRPr/>
            </a:lvl3pPr>
            <a:lvl4pPr marL="1828800" lvl="3" indent="-360044" algn="l">
              <a:spcBef>
                <a:spcPts val="600"/>
              </a:spcBef>
              <a:spcAft>
                <a:spcPts val="0"/>
              </a:spcAft>
              <a:buSzPts val="2070"/>
              <a:buChar char="•"/>
              <a:defRPr/>
            </a:lvl4pPr>
            <a:lvl5pPr marL="2286000" lvl="4" indent="-360045" algn="l">
              <a:spcBef>
                <a:spcPts val="600"/>
              </a:spcBef>
              <a:spcAft>
                <a:spcPts val="0"/>
              </a:spcAft>
              <a:buSzPts val="2070"/>
              <a:buChar char="•"/>
              <a:defRPr/>
            </a:lvl5pPr>
            <a:lvl6pPr marL="2743200" lvl="5" indent="-360045" algn="l">
              <a:spcBef>
                <a:spcPts val="600"/>
              </a:spcBef>
              <a:spcAft>
                <a:spcPts val="0"/>
              </a:spcAft>
              <a:buSzPts val="2070"/>
              <a:buChar char="•"/>
              <a:defRPr/>
            </a:lvl6pPr>
            <a:lvl7pPr marL="3200400" lvl="6" indent="-360045" algn="l">
              <a:spcBef>
                <a:spcPts val="600"/>
              </a:spcBef>
              <a:spcAft>
                <a:spcPts val="0"/>
              </a:spcAft>
              <a:buSzPts val="2070"/>
              <a:buChar char="•"/>
              <a:defRPr/>
            </a:lvl7pPr>
            <a:lvl8pPr marL="3657600" lvl="7" indent="-360045" algn="l">
              <a:spcBef>
                <a:spcPts val="600"/>
              </a:spcBef>
              <a:spcAft>
                <a:spcPts val="0"/>
              </a:spcAft>
              <a:buSzPts val="2070"/>
              <a:buChar char="•"/>
              <a:defRPr/>
            </a:lvl8pPr>
            <a:lvl9pPr marL="4114800" lvl="8" indent="-360045" algn="l">
              <a:spcBef>
                <a:spcPts val="600"/>
              </a:spcBef>
              <a:spcAft>
                <a:spcPts val="600"/>
              </a:spcAft>
              <a:buSzPts val="2070"/>
              <a:buChar char="•"/>
              <a:defRPr/>
            </a:lvl9pPr>
          </a:lstStyle>
          <a:p>
            <a:endParaRPr/>
          </a:p>
        </p:txBody>
      </p:sp>
      <p:sp>
        <p:nvSpPr>
          <p:cNvPr id="58" name="Google Shape;58;p30"/>
          <p:cNvSpPr txBox="1">
            <a:spLocks noGrp="1"/>
          </p:cNvSpPr>
          <p:nvPr>
            <p:ph type="body" idx="3"/>
          </p:nvPr>
        </p:nvSpPr>
        <p:spPr>
          <a:xfrm>
            <a:off x="6180670" y="2658533"/>
            <a:ext cx="4718304" cy="5762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marL="457200" lvl="0" indent="-228600" algn="l">
              <a:spcBef>
                <a:spcPts val="672"/>
              </a:spcBef>
              <a:spcAft>
                <a:spcPts val="0"/>
              </a:spcAft>
              <a:buSzPts val="3220"/>
              <a:buNone/>
              <a:defRPr sz="2800" b="0">
                <a:solidFill>
                  <a:schemeClr val="accent1"/>
                </a:solidFill>
              </a:defRPr>
            </a:lvl1pPr>
            <a:lvl2pPr marL="914400" lvl="1" indent="-228600" algn="l">
              <a:spcBef>
                <a:spcPts val="600"/>
              </a:spcBef>
              <a:spcAft>
                <a:spcPts val="0"/>
              </a:spcAft>
              <a:buSzPts val="2300"/>
              <a:buNone/>
              <a:defRPr sz="2000" b="1"/>
            </a:lvl2pPr>
            <a:lvl3pPr marL="1371600" lvl="2" indent="-228600" algn="l">
              <a:spcBef>
                <a:spcPts val="600"/>
              </a:spcBef>
              <a:spcAft>
                <a:spcPts val="0"/>
              </a:spcAft>
              <a:buSzPts val="2070"/>
              <a:buNone/>
              <a:defRPr sz="1800" b="1"/>
            </a:lvl3pPr>
            <a:lvl4pPr marL="1828800" lvl="3" indent="-228600" algn="l">
              <a:spcBef>
                <a:spcPts val="600"/>
              </a:spcBef>
              <a:spcAft>
                <a:spcPts val="0"/>
              </a:spcAft>
              <a:buSzPts val="1840"/>
              <a:buNone/>
              <a:defRPr sz="1600" b="1"/>
            </a:lvl4pPr>
            <a:lvl5pPr marL="2286000" lvl="4" indent="-228600" algn="l">
              <a:spcBef>
                <a:spcPts val="600"/>
              </a:spcBef>
              <a:spcAft>
                <a:spcPts val="0"/>
              </a:spcAft>
              <a:buSzPts val="1840"/>
              <a:buNone/>
              <a:defRPr sz="1600" b="1"/>
            </a:lvl5pPr>
            <a:lvl6pPr marL="2743200" lvl="5" indent="-228600" algn="l">
              <a:spcBef>
                <a:spcPts val="600"/>
              </a:spcBef>
              <a:spcAft>
                <a:spcPts val="0"/>
              </a:spcAft>
              <a:buSzPts val="1840"/>
              <a:buNone/>
              <a:defRPr sz="1600" b="1"/>
            </a:lvl6pPr>
            <a:lvl7pPr marL="3200400" lvl="6" indent="-228600" algn="l">
              <a:spcBef>
                <a:spcPts val="600"/>
              </a:spcBef>
              <a:spcAft>
                <a:spcPts val="0"/>
              </a:spcAft>
              <a:buSzPts val="1840"/>
              <a:buNone/>
              <a:defRPr sz="1600" b="1"/>
            </a:lvl7pPr>
            <a:lvl8pPr marL="3657600" lvl="7" indent="-228600" algn="l">
              <a:spcBef>
                <a:spcPts val="600"/>
              </a:spcBef>
              <a:spcAft>
                <a:spcPts val="0"/>
              </a:spcAft>
              <a:buSzPts val="1840"/>
              <a:buNone/>
              <a:defRPr sz="1600" b="1"/>
            </a:lvl8pPr>
            <a:lvl9pPr marL="4114800" lvl="8" indent="-228600" algn="l">
              <a:spcBef>
                <a:spcPts val="600"/>
              </a:spcBef>
              <a:spcAft>
                <a:spcPts val="600"/>
              </a:spcAft>
              <a:buSzPts val="1840"/>
              <a:buNone/>
              <a:defRPr sz="1600" b="1"/>
            </a:lvl9pPr>
          </a:lstStyle>
          <a:p>
            <a:endParaRPr/>
          </a:p>
        </p:txBody>
      </p:sp>
      <p:sp>
        <p:nvSpPr>
          <p:cNvPr id="59" name="Google Shape;59;p30"/>
          <p:cNvSpPr txBox="1">
            <a:spLocks noGrp="1"/>
          </p:cNvSpPr>
          <p:nvPr>
            <p:ph type="body" idx="4"/>
          </p:nvPr>
        </p:nvSpPr>
        <p:spPr>
          <a:xfrm>
            <a:off x="6180670" y="3243262"/>
            <a:ext cx="4718304" cy="263260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60045" algn="l">
              <a:spcBef>
                <a:spcPts val="360"/>
              </a:spcBef>
              <a:spcAft>
                <a:spcPts val="0"/>
              </a:spcAft>
              <a:buSzPts val="2070"/>
              <a:buChar char="•"/>
              <a:defRPr/>
            </a:lvl1pPr>
            <a:lvl2pPr marL="914400" lvl="1" indent="-360044" algn="l">
              <a:spcBef>
                <a:spcPts val="600"/>
              </a:spcBef>
              <a:spcAft>
                <a:spcPts val="0"/>
              </a:spcAft>
              <a:buSzPts val="2070"/>
              <a:buChar char="•"/>
              <a:defRPr/>
            </a:lvl2pPr>
            <a:lvl3pPr marL="1371600" lvl="2" indent="-360044" algn="l">
              <a:spcBef>
                <a:spcPts val="600"/>
              </a:spcBef>
              <a:spcAft>
                <a:spcPts val="0"/>
              </a:spcAft>
              <a:buSzPts val="2070"/>
              <a:buChar char="•"/>
              <a:defRPr/>
            </a:lvl3pPr>
            <a:lvl4pPr marL="1828800" lvl="3" indent="-360044" algn="l">
              <a:spcBef>
                <a:spcPts val="600"/>
              </a:spcBef>
              <a:spcAft>
                <a:spcPts val="0"/>
              </a:spcAft>
              <a:buSzPts val="2070"/>
              <a:buChar char="•"/>
              <a:defRPr/>
            </a:lvl4pPr>
            <a:lvl5pPr marL="2286000" lvl="4" indent="-360045" algn="l">
              <a:spcBef>
                <a:spcPts val="600"/>
              </a:spcBef>
              <a:spcAft>
                <a:spcPts val="0"/>
              </a:spcAft>
              <a:buSzPts val="2070"/>
              <a:buChar char="•"/>
              <a:defRPr/>
            </a:lvl5pPr>
            <a:lvl6pPr marL="2743200" lvl="5" indent="-360045" algn="l">
              <a:spcBef>
                <a:spcPts val="600"/>
              </a:spcBef>
              <a:spcAft>
                <a:spcPts val="0"/>
              </a:spcAft>
              <a:buSzPts val="2070"/>
              <a:buChar char="•"/>
              <a:defRPr/>
            </a:lvl6pPr>
            <a:lvl7pPr marL="3200400" lvl="6" indent="-360045" algn="l">
              <a:spcBef>
                <a:spcPts val="600"/>
              </a:spcBef>
              <a:spcAft>
                <a:spcPts val="0"/>
              </a:spcAft>
              <a:buSzPts val="2070"/>
              <a:buChar char="•"/>
              <a:defRPr/>
            </a:lvl7pPr>
            <a:lvl8pPr marL="3657600" lvl="7" indent="-360045" algn="l">
              <a:spcBef>
                <a:spcPts val="600"/>
              </a:spcBef>
              <a:spcAft>
                <a:spcPts val="0"/>
              </a:spcAft>
              <a:buSzPts val="2070"/>
              <a:buChar char="•"/>
              <a:defRPr/>
            </a:lvl8pPr>
            <a:lvl9pPr marL="4114800" lvl="8" indent="-360045" algn="l">
              <a:spcBef>
                <a:spcPts val="600"/>
              </a:spcBef>
              <a:spcAft>
                <a:spcPts val="600"/>
              </a:spcAft>
              <a:buSzPts val="2070"/>
              <a:buChar char="•"/>
              <a:defRPr/>
            </a:lvl9pPr>
          </a:lstStyle>
          <a:p>
            <a:endParaRPr/>
          </a:p>
        </p:txBody>
      </p:sp>
      <p:sp>
        <p:nvSpPr>
          <p:cNvPr id="60" name="Google Shape;60;p30"/>
          <p:cNvSpPr txBox="1">
            <a:spLocks noGrp="1"/>
          </p:cNvSpPr>
          <p:nvPr>
            <p:ph type="dt" idx="10"/>
          </p:nvPr>
        </p:nvSpPr>
        <p:spPr>
          <a:xfrm>
            <a:off x="8677501" y="5969000"/>
            <a:ext cx="1600200" cy="279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1" name="Google Shape;61;p30"/>
          <p:cNvSpPr txBox="1">
            <a:spLocks noGrp="1"/>
          </p:cNvSpPr>
          <p:nvPr>
            <p:ph type="ftr" idx="11"/>
          </p:nvPr>
        </p:nvSpPr>
        <p:spPr>
          <a:xfrm>
            <a:off x="1295401" y="5969000"/>
            <a:ext cx="7305900" cy="279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2" name="Google Shape;62;p30"/>
          <p:cNvSpPr txBox="1">
            <a:spLocks noGrp="1"/>
          </p:cNvSpPr>
          <p:nvPr>
            <p:ph type="sldNum" idx="12"/>
          </p:nvPr>
        </p:nvSpPr>
        <p:spPr>
          <a:xfrm>
            <a:off x="10353901" y="5969000"/>
            <a:ext cx="542697" cy="279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  <p:cxnSp>
        <p:nvCxnSpPr>
          <p:cNvPr id="63" name="Google Shape;63;p30"/>
          <p:cNvCxnSpPr/>
          <p:nvPr/>
        </p:nvCxnSpPr>
        <p:spPr>
          <a:xfrm>
            <a:off x="1396169" y="2421466"/>
            <a:ext cx="9407298" cy="0"/>
          </a:xfrm>
          <a:prstGeom prst="straightConnector1">
            <a:avLst/>
          </a:prstGeom>
          <a:noFill/>
          <a:ln w="15875" cap="flat" cmpd="sng">
            <a:solidFill>
              <a:schemeClr val="accent1"/>
            </a:solidFill>
            <a:prstDash val="solid"/>
            <a:round/>
            <a:headEnd type="none" w="sm" len="sm"/>
            <a:tailEnd type="none" w="sm" len="sm"/>
          </a:ln>
        </p:spPr>
      </p:cxn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" type="titleOnly">
  <p:cSld name="TITLE_ONLY">
    <p:spTree>
      <p:nvGrpSpPr>
        <p:cNvPr id="1" name="Shape 6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" name="Google Shape;65;p31"/>
          <p:cNvSpPr txBox="1">
            <a:spLocks noGrp="1"/>
          </p:cNvSpPr>
          <p:nvPr>
            <p:ph type="title"/>
          </p:nvPr>
        </p:nvSpPr>
        <p:spPr>
          <a:xfrm>
            <a:off x="1295402" y="982132"/>
            <a:ext cx="9601196" cy="130386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rgbClr val="262626"/>
              </a:buClr>
              <a:buSzPts val="18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6" name="Google Shape;66;p31"/>
          <p:cNvSpPr txBox="1">
            <a:spLocks noGrp="1"/>
          </p:cNvSpPr>
          <p:nvPr>
            <p:ph type="dt" idx="10"/>
          </p:nvPr>
        </p:nvSpPr>
        <p:spPr>
          <a:xfrm>
            <a:off x="8677501" y="5969000"/>
            <a:ext cx="1600200" cy="279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7" name="Google Shape;67;p31"/>
          <p:cNvSpPr txBox="1">
            <a:spLocks noGrp="1"/>
          </p:cNvSpPr>
          <p:nvPr>
            <p:ph type="ftr" idx="11"/>
          </p:nvPr>
        </p:nvSpPr>
        <p:spPr>
          <a:xfrm>
            <a:off x="1295401" y="5969000"/>
            <a:ext cx="7305900" cy="279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8" name="Google Shape;68;p31"/>
          <p:cNvSpPr txBox="1">
            <a:spLocks noGrp="1"/>
          </p:cNvSpPr>
          <p:nvPr>
            <p:ph type="sldNum" idx="12"/>
          </p:nvPr>
        </p:nvSpPr>
        <p:spPr>
          <a:xfrm>
            <a:off x="10353901" y="5969000"/>
            <a:ext cx="542697" cy="279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  <p:cxnSp>
        <p:nvCxnSpPr>
          <p:cNvPr id="69" name="Google Shape;69;p31"/>
          <p:cNvCxnSpPr/>
          <p:nvPr/>
        </p:nvCxnSpPr>
        <p:spPr>
          <a:xfrm>
            <a:off x="1396169" y="2421466"/>
            <a:ext cx="9407298" cy="0"/>
          </a:xfrm>
          <a:prstGeom prst="straightConnector1">
            <a:avLst/>
          </a:prstGeom>
          <a:noFill/>
          <a:ln w="15875" cap="flat" cmpd="sng">
            <a:solidFill>
              <a:schemeClr val="accent1"/>
            </a:solidFill>
            <a:prstDash val="solid"/>
            <a:round/>
            <a:headEnd type="none" w="sm" len="sm"/>
            <a:tailEnd type="none" w="sm" len="sm"/>
          </a:ln>
        </p:spPr>
      </p:cxn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ntent with Caption" type="objTx">
  <p:cSld name="OBJECT_WITH_CAPTION_TEXT">
    <p:spTree>
      <p:nvGrpSpPr>
        <p:cNvPr id="1" name="Shape 7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" name="Google Shape;71;p32"/>
          <p:cNvSpPr txBox="1">
            <a:spLocks noGrp="1"/>
          </p:cNvSpPr>
          <p:nvPr>
            <p:ph type="title"/>
          </p:nvPr>
        </p:nvSpPr>
        <p:spPr>
          <a:xfrm>
            <a:off x="1293811" y="1388534"/>
            <a:ext cx="3718455" cy="1371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rgbClr val="262626"/>
              </a:buClr>
              <a:buSzPts val="2400"/>
              <a:buFont typeface="Garamond"/>
              <a:buNone/>
              <a:defRPr sz="2400" b="0"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2" name="Google Shape;72;p32"/>
          <p:cNvSpPr txBox="1">
            <a:spLocks noGrp="1"/>
          </p:cNvSpPr>
          <p:nvPr>
            <p:ph type="body" idx="1"/>
          </p:nvPr>
        </p:nvSpPr>
        <p:spPr>
          <a:xfrm>
            <a:off x="5418668" y="982131"/>
            <a:ext cx="5469466" cy="489373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marL="457200" lvl="0" indent="-360045" algn="l">
              <a:spcBef>
                <a:spcPts val="360"/>
              </a:spcBef>
              <a:spcAft>
                <a:spcPts val="0"/>
              </a:spcAft>
              <a:buSzPts val="2070"/>
              <a:buChar char="•"/>
              <a:defRPr/>
            </a:lvl1pPr>
            <a:lvl2pPr marL="914400" lvl="1" indent="-360044" algn="l">
              <a:spcBef>
                <a:spcPts val="600"/>
              </a:spcBef>
              <a:spcAft>
                <a:spcPts val="0"/>
              </a:spcAft>
              <a:buSzPts val="2070"/>
              <a:buChar char="•"/>
              <a:defRPr/>
            </a:lvl2pPr>
            <a:lvl3pPr marL="1371600" lvl="2" indent="-360044" algn="l">
              <a:spcBef>
                <a:spcPts val="600"/>
              </a:spcBef>
              <a:spcAft>
                <a:spcPts val="0"/>
              </a:spcAft>
              <a:buSzPts val="2070"/>
              <a:buChar char="•"/>
              <a:defRPr/>
            </a:lvl3pPr>
            <a:lvl4pPr marL="1828800" lvl="3" indent="-360044" algn="l">
              <a:spcBef>
                <a:spcPts val="600"/>
              </a:spcBef>
              <a:spcAft>
                <a:spcPts val="0"/>
              </a:spcAft>
              <a:buSzPts val="2070"/>
              <a:buChar char="•"/>
              <a:defRPr/>
            </a:lvl4pPr>
            <a:lvl5pPr marL="2286000" lvl="4" indent="-360045" algn="l">
              <a:spcBef>
                <a:spcPts val="600"/>
              </a:spcBef>
              <a:spcAft>
                <a:spcPts val="0"/>
              </a:spcAft>
              <a:buSzPts val="2070"/>
              <a:buChar char="•"/>
              <a:defRPr/>
            </a:lvl5pPr>
            <a:lvl6pPr marL="2743200" lvl="5" indent="-360045" algn="l">
              <a:spcBef>
                <a:spcPts val="600"/>
              </a:spcBef>
              <a:spcAft>
                <a:spcPts val="0"/>
              </a:spcAft>
              <a:buSzPts val="2070"/>
              <a:buChar char="•"/>
              <a:defRPr/>
            </a:lvl6pPr>
            <a:lvl7pPr marL="3200400" lvl="6" indent="-360045" algn="l">
              <a:spcBef>
                <a:spcPts val="600"/>
              </a:spcBef>
              <a:spcAft>
                <a:spcPts val="0"/>
              </a:spcAft>
              <a:buSzPts val="2070"/>
              <a:buChar char="•"/>
              <a:defRPr/>
            </a:lvl7pPr>
            <a:lvl8pPr marL="3657600" lvl="7" indent="-360045" algn="l">
              <a:spcBef>
                <a:spcPts val="600"/>
              </a:spcBef>
              <a:spcAft>
                <a:spcPts val="0"/>
              </a:spcAft>
              <a:buSzPts val="2070"/>
              <a:buChar char="•"/>
              <a:defRPr/>
            </a:lvl8pPr>
            <a:lvl9pPr marL="4114800" lvl="8" indent="-360045" algn="l">
              <a:spcBef>
                <a:spcPts val="600"/>
              </a:spcBef>
              <a:spcAft>
                <a:spcPts val="600"/>
              </a:spcAft>
              <a:buSzPts val="2070"/>
              <a:buChar char="•"/>
              <a:defRPr/>
            </a:lvl9pPr>
          </a:lstStyle>
          <a:p>
            <a:endParaRPr/>
          </a:p>
        </p:txBody>
      </p:sp>
      <p:sp>
        <p:nvSpPr>
          <p:cNvPr id="73" name="Google Shape;73;p32"/>
          <p:cNvSpPr txBox="1">
            <a:spLocks noGrp="1"/>
          </p:cNvSpPr>
          <p:nvPr>
            <p:ph type="body" idx="2"/>
          </p:nvPr>
        </p:nvSpPr>
        <p:spPr>
          <a:xfrm>
            <a:off x="1293811" y="3031065"/>
            <a:ext cx="3718455" cy="243840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ctr">
              <a:spcBef>
                <a:spcPts val="320"/>
              </a:spcBef>
              <a:spcAft>
                <a:spcPts val="0"/>
              </a:spcAft>
              <a:buSzPts val="1840"/>
              <a:buNone/>
              <a:defRPr sz="1600"/>
            </a:lvl1pPr>
            <a:lvl2pPr marL="914400" lvl="1" indent="-228600" algn="l">
              <a:spcBef>
                <a:spcPts val="600"/>
              </a:spcBef>
              <a:spcAft>
                <a:spcPts val="0"/>
              </a:spcAft>
              <a:buSzPts val="1380"/>
              <a:buNone/>
              <a:defRPr sz="1200"/>
            </a:lvl2pPr>
            <a:lvl3pPr marL="1371600" lvl="2" indent="-228600" algn="l">
              <a:spcBef>
                <a:spcPts val="600"/>
              </a:spcBef>
              <a:spcAft>
                <a:spcPts val="0"/>
              </a:spcAft>
              <a:buSzPts val="1150"/>
              <a:buNone/>
              <a:defRPr sz="1000"/>
            </a:lvl3pPr>
            <a:lvl4pPr marL="1828800" lvl="3" indent="-228600" algn="l">
              <a:spcBef>
                <a:spcPts val="600"/>
              </a:spcBef>
              <a:spcAft>
                <a:spcPts val="0"/>
              </a:spcAft>
              <a:buSzPts val="1035"/>
              <a:buNone/>
              <a:defRPr sz="900"/>
            </a:lvl4pPr>
            <a:lvl5pPr marL="2286000" lvl="4" indent="-228600" algn="l">
              <a:spcBef>
                <a:spcPts val="600"/>
              </a:spcBef>
              <a:spcAft>
                <a:spcPts val="0"/>
              </a:spcAft>
              <a:buSzPts val="1035"/>
              <a:buNone/>
              <a:defRPr sz="900"/>
            </a:lvl5pPr>
            <a:lvl6pPr marL="2743200" lvl="5" indent="-228600" algn="l">
              <a:spcBef>
                <a:spcPts val="600"/>
              </a:spcBef>
              <a:spcAft>
                <a:spcPts val="0"/>
              </a:spcAft>
              <a:buSzPts val="1035"/>
              <a:buNone/>
              <a:defRPr sz="900"/>
            </a:lvl6pPr>
            <a:lvl7pPr marL="3200400" lvl="6" indent="-228600" algn="l">
              <a:spcBef>
                <a:spcPts val="600"/>
              </a:spcBef>
              <a:spcAft>
                <a:spcPts val="0"/>
              </a:spcAft>
              <a:buSzPts val="1035"/>
              <a:buNone/>
              <a:defRPr sz="900"/>
            </a:lvl7pPr>
            <a:lvl8pPr marL="3657600" lvl="7" indent="-228600" algn="l">
              <a:spcBef>
                <a:spcPts val="600"/>
              </a:spcBef>
              <a:spcAft>
                <a:spcPts val="0"/>
              </a:spcAft>
              <a:buSzPts val="1035"/>
              <a:buNone/>
              <a:defRPr sz="900"/>
            </a:lvl8pPr>
            <a:lvl9pPr marL="4114800" lvl="8" indent="-228600" algn="l">
              <a:spcBef>
                <a:spcPts val="600"/>
              </a:spcBef>
              <a:spcAft>
                <a:spcPts val="600"/>
              </a:spcAft>
              <a:buSzPts val="1035"/>
              <a:buNone/>
              <a:defRPr sz="900"/>
            </a:lvl9pPr>
          </a:lstStyle>
          <a:p>
            <a:endParaRPr/>
          </a:p>
        </p:txBody>
      </p:sp>
      <p:sp>
        <p:nvSpPr>
          <p:cNvPr id="74" name="Google Shape;74;p32"/>
          <p:cNvSpPr txBox="1">
            <a:spLocks noGrp="1"/>
          </p:cNvSpPr>
          <p:nvPr>
            <p:ph type="dt" idx="10"/>
          </p:nvPr>
        </p:nvSpPr>
        <p:spPr>
          <a:xfrm>
            <a:off x="8677501" y="5969000"/>
            <a:ext cx="1600200" cy="279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5" name="Google Shape;75;p32"/>
          <p:cNvSpPr txBox="1">
            <a:spLocks noGrp="1"/>
          </p:cNvSpPr>
          <p:nvPr>
            <p:ph type="ftr" idx="11"/>
          </p:nvPr>
        </p:nvSpPr>
        <p:spPr>
          <a:xfrm>
            <a:off x="1295401" y="5969000"/>
            <a:ext cx="7305900" cy="279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6" name="Google Shape;76;p32"/>
          <p:cNvSpPr txBox="1">
            <a:spLocks noGrp="1"/>
          </p:cNvSpPr>
          <p:nvPr>
            <p:ph type="sldNum" idx="12"/>
          </p:nvPr>
        </p:nvSpPr>
        <p:spPr>
          <a:xfrm>
            <a:off x="10353901" y="5969000"/>
            <a:ext cx="542697" cy="279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  <p:cxnSp>
        <p:nvCxnSpPr>
          <p:cNvPr id="77" name="Google Shape;77;p32"/>
          <p:cNvCxnSpPr/>
          <p:nvPr/>
        </p:nvCxnSpPr>
        <p:spPr>
          <a:xfrm>
            <a:off x="1396169" y="2912533"/>
            <a:ext cx="3514498" cy="0"/>
          </a:xfrm>
          <a:prstGeom prst="straightConnector1">
            <a:avLst/>
          </a:prstGeom>
          <a:noFill/>
          <a:ln w="15875" cap="flat" cmpd="sng">
            <a:solidFill>
              <a:schemeClr val="accent1"/>
            </a:solidFill>
            <a:prstDash val="solid"/>
            <a:round/>
            <a:headEnd type="none" w="sm" len="sm"/>
            <a:tailEnd type="none" w="sm" len="sm"/>
          </a:ln>
        </p:spPr>
      </p:cxn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Picture with Caption" type="picTx">
  <p:cSld name="PICTURE_WITH_CAPTION_TEXT">
    <p:spTree>
      <p:nvGrpSpPr>
        <p:cNvPr id="1" name="Shape 7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" name="Google Shape;79;p33"/>
          <p:cNvSpPr txBox="1">
            <a:spLocks noGrp="1"/>
          </p:cNvSpPr>
          <p:nvPr>
            <p:ph type="title"/>
          </p:nvPr>
        </p:nvSpPr>
        <p:spPr>
          <a:xfrm>
            <a:off x="1295399" y="1883832"/>
            <a:ext cx="6241816" cy="1371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rgbClr val="262626"/>
              </a:buClr>
              <a:buSzPts val="2800"/>
              <a:buFont typeface="Garamond"/>
              <a:buNone/>
              <a:defRPr sz="2800" b="0"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80" name="Google Shape;80;p33"/>
          <p:cNvSpPr>
            <a:spLocks noGrp="1"/>
          </p:cNvSpPr>
          <p:nvPr>
            <p:ph type="pic" idx="2"/>
          </p:nvPr>
        </p:nvSpPr>
        <p:spPr>
          <a:xfrm>
            <a:off x="8094831" y="1041400"/>
            <a:ext cx="3063347" cy="4775200"/>
          </a:xfrm>
          <a:prstGeom prst="roundRect">
            <a:avLst>
              <a:gd name="adj" fmla="val 0"/>
            </a:avLst>
          </a:prstGeom>
          <a:noFill/>
          <a:ln w="57150" cap="flat" cmpd="thickThin">
            <a:solidFill>
              <a:srgbClr val="7F7F7F"/>
            </a:solidFill>
            <a:prstDash val="solid"/>
            <a:miter lim="800000"/>
            <a:headEnd type="none" w="sm" len="sm"/>
            <a:tailEnd type="none" w="sm" len="sm"/>
          </a:ln>
        </p:spPr>
      </p:sp>
      <p:sp>
        <p:nvSpPr>
          <p:cNvPr id="81" name="Google Shape;81;p33"/>
          <p:cNvSpPr txBox="1">
            <a:spLocks noGrp="1"/>
          </p:cNvSpPr>
          <p:nvPr>
            <p:ph type="body" idx="1"/>
          </p:nvPr>
        </p:nvSpPr>
        <p:spPr>
          <a:xfrm>
            <a:off x="1295399" y="3255432"/>
            <a:ext cx="6241816" cy="1828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ctr">
              <a:spcBef>
                <a:spcPts val="360"/>
              </a:spcBef>
              <a:spcAft>
                <a:spcPts val="0"/>
              </a:spcAft>
              <a:buSzPts val="2070"/>
              <a:buNone/>
              <a:defRPr sz="1800"/>
            </a:lvl1pPr>
            <a:lvl2pPr marL="914400" lvl="1" indent="-228600" algn="l">
              <a:spcBef>
                <a:spcPts val="600"/>
              </a:spcBef>
              <a:spcAft>
                <a:spcPts val="0"/>
              </a:spcAft>
              <a:buSzPts val="1380"/>
              <a:buNone/>
              <a:defRPr sz="1200"/>
            </a:lvl2pPr>
            <a:lvl3pPr marL="1371600" lvl="2" indent="-228600" algn="l">
              <a:spcBef>
                <a:spcPts val="600"/>
              </a:spcBef>
              <a:spcAft>
                <a:spcPts val="0"/>
              </a:spcAft>
              <a:buSzPts val="1150"/>
              <a:buNone/>
              <a:defRPr sz="1000"/>
            </a:lvl3pPr>
            <a:lvl4pPr marL="1828800" lvl="3" indent="-228600" algn="l">
              <a:spcBef>
                <a:spcPts val="600"/>
              </a:spcBef>
              <a:spcAft>
                <a:spcPts val="0"/>
              </a:spcAft>
              <a:buSzPts val="1035"/>
              <a:buNone/>
              <a:defRPr sz="900"/>
            </a:lvl4pPr>
            <a:lvl5pPr marL="2286000" lvl="4" indent="-228600" algn="l">
              <a:spcBef>
                <a:spcPts val="600"/>
              </a:spcBef>
              <a:spcAft>
                <a:spcPts val="0"/>
              </a:spcAft>
              <a:buSzPts val="1035"/>
              <a:buNone/>
              <a:defRPr sz="900"/>
            </a:lvl5pPr>
            <a:lvl6pPr marL="2743200" lvl="5" indent="-228600" algn="l">
              <a:spcBef>
                <a:spcPts val="600"/>
              </a:spcBef>
              <a:spcAft>
                <a:spcPts val="0"/>
              </a:spcAft>
              <a:buSzPts val="1035"/>
              <a:buNone/>
              <a:defRPr sz="900"/>
            </a:lvl6pPr>
            <a:lvl7pPr marL="3200400" lvl="6" indent="-228600" algn="l">
              <a:spcBef>
                <a:spcPts val="600"/>
              </a:spcBef>
              <a:spcAft>
                <a:spcPts val="0"/>
              </a:spcAft>
              <a:buSzPts val="1035"/>
              <a:buNone/>
              <a:defRPr sz="900"/>
            </a:lvl7pPr>
            <a:lvl8pPr marL="3657600" lvl="7" indent="-228600" algn="l">
              <a:spcBef>
                <a:spcPts val="600"/>
              </a:spcBef>
              <a:spcAft>
                <a:spcPts val="0"/>
              </a:spcAft>
              <a:buSzPts val="1035"/>
              <a:buNone/>
              <a:defRPr sz="900"/>
            </a:lvl8pPr>
            <a:lvl9pPr marL="4114800" lvl="8" indent="-228600" algn="l">
              <a:spcBef>
                <a:spcPts val="600"/>
              </a:spcBef>
              <a:spcAft>
                <a:spcPts val="600"/>
              </a:spcAft>
              <a:buSzPts val="1035"/>
              <a:buNone/>
              <a:defRPr sz="900"/>
            </a:lvl9pPr>
          </a:lstStyle>
          <a:p>
            <a:endParaRPr/>
          </a:p>
        </p:txBody>
      </p:sp>
      <p:sp>
        <p:nvSpPr>
          <p:cNvPr id="82" name="Google Shape;82;p33"/>
          <p:cNvSpPr txBox="1">
            <a:spLocks noGrp="1"/>
          </p:cNvSpPr>
          <p:nvPr>
            <p:ph type="dt" idx="10"/>
          </p:nvPr>
        </p:nvSpPr>
        <p:spPr>
          <a:xfrm>
            <a:off x="8677501" y="5969000"/>
            <a:ext cx="1600200" cy="279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83" name="Google Shape;83;p33"/>
          <p:cNvSpPr txBox="1">
            <a:spLocks noGrp="1"/>
          </p:cNvSpPr>
          <p:nvPr>
            <p:ph type="ftr" idx="11"/>
          </p:nvPr>
        </p:nvSpPr>
        <p:spPr>
          <a:xfrm>
            <a:off x="1295401" y="5969000"/>
            <a:ext cx="7305900" cy="279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84" name="Google Shape;84;p33"/>
          <p:cNvSpPr txBox="1">
            <a:spLocks noGrp="1"/>
          </p:cNvSpPr>
          <p:nvPr>
            <p:ph type="sldNum" idx="12"/>
          </p:nvPr>
        </p:nvSpPr>
        <p:spPr>
          <a:xfrm>
            <a:off x="10353901" y="5969000"/>
            <a:ext cx="542697" cy="279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Panoramic Picture with Caption">
  <p:cSld name="Panoramic Picture with Caption">
    <p:spTree>
      <p:nvGrpSpPr>
        <p:cNvPr id="1" name="Shape 8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6" name="Google Shape;86;p34"/>
          <p:cNvSpPr txBox="1">
            <a:spLocks noGrp="1"/>
          </p:cNvSpPr>
          <p:nvPr>
            <p:ph type="title"/>
          </p:nvPr>
        </p:nvSpPr>
        <p:spPr>
          <a:xfrm>
            <a:off x="1295401" y="4815415"/>
            <a:ext cx="9609666" cy="5667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rgbClr val="262626"/>
              </a:buClr>
              <a:buSzPts val="2400"/>
              <a:buFont typeface="Garamond"/>
              <a:buNone/>
              <a:defRPr sz="2400" b="0"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87" name="Google Shape;87;p34"/>
          <p:cNvSpPr>
            <a:spLocks noGrp="1"/>
          </p:cNvSpPr>
          <p:nvPr>
            <p:ph type="pic" idx="2"/>
          </p:nvPr>
        </p:nvSpPr>
        <p:spPr>
          <a:xfrm>
            <a:off x="1041427" y="1041399"/>
            <a:ext cx="10105972" cy="3335869"/>
          </a:xfrm>
          <a:prstGeom prst="roundRect">
            <a:avLst>
              <a:gd name="adj" fmla="val 0"/>
            </a:avLst>
          </a:prstGeom>
          <a:noFill/>
          <a:ln w="57150" cap="flat" cmpd="thickThin">
            <a:solidFill>
              <a:srgbClr val="7F7F7F"/>
            </a:solidFill>
            <a:prstDash val="solid"/>
            <a:miter lim="800000"/>
            <a:headEnd type="none" w="sm" len="sm"/>
            <a:tailEnd type="none" w="sm" len="sm"/>
          </a:ln>
        </p:spPr>
      </p:sp>
      <p:sp>
        <p:nvSpPr>
          <p:cNvPr id="88" name="Google Shape;88;p34"/>
          <p:cNvSpPr txBox="1">
            <a:spLocks noGrp="1"/>
          </p:cNvSpPr>
          <p:nvPr>
            <p:ph type="body" idx="1"/>
          </p:nvPr>
        </p:nvSpPr>
        <p:spPr>
          <a:xfrm>
            <a:off x="1295401" y="5382153"/>
            <a:ext cx="9609666" cy="49371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ctr">
              <a:spcBef>
                <a:spcPts val="280"/>
              </a:spcBef>
              <a:spcAft>
                <a:spcPts val="0"/>
              </a:spcAft>
              <a:buSzPts val="1610"/>
              <a:buNone/>
              <a:defRPr sz="1400"/>
            </a:lvl1pPr>
            <a:lvl2pPr marL="914400" lvl="1" indent="-228600" algn="l">
              <a:spcBef>
                <a:spcPts val="600"/>
              </a:spcBef>
              <a:spcAft>
                <a:spcPts val="0"/>
              </a:spcAft>
              <a:buSzPts val="1380"/>
              <a:buNone/>
              <a:defRPr sz="1200"/>
            </a:lvl2pPr>
            <a:lvl3pPr marL="1371600" lvl="2" indent="-228600" algn="l">
              <a:spcBef>
                <a:spcPts val="600"/>
              </a:spcBef>
              <a:spcAft>
                <a:spcPts val="0"/>
              </a:spcAft>
              <a:buSzPts val="1150"/>
              <a:buNone/>
              <a:defRPr sz="1000"/>
            </a:lvl3pPr>
            <a:lvl4pPr marL="1828800" lvl="3" indent="-228600" algn="l">
              <a:spcBef>
                <a:spcPts val="600"/>
              </a:spcBef>
              <a:spcAft>
                <a:spcPts val="0"/>
              </a:spcAft>
              <a:buSzPts val="1035"/>
              <a:buNone/>
              <a:defRPr sz="900"/>
            </a:lvl4pPr>
            <a:lvl5pPr marL="2286000" lvl="4" indent="-228600" algn="l">
              <a:spcBef>
                <a:spcPts val="600"/>
              </a:spcBef>
              <a:spcAft>
                <a:spcPts val="0"/>
              </a:spcAft>
              <a:buSzPts val="1035"/>
              <a:buNone/>
              <a:defRPr sz="900"/>
            </a:lvl5pPr>
            <a:lvl6pPr marL="2743200" lvl="5" indent="-228600" algn="l">
              <a:spcBef>
                <a:spcPts val="600"/>
              </a:spcBef>
              <a:spcAft>
                <a:spcPts val="0"/>
              </a:spcAft>
              <a:buSzPts val="1035"/>
              <a:buNone/>
              <a:defRPr sz="900"/>
            </a:lvl6pPr>
            <a:lvl7pPr marL="3200400" lvl="6" indent="-228600" algn="l">
              <a:spcBef>
                <a:spcPts val="600"/>
              </a:spcBef>
              <a:spcAft>
                <a:spcPts val="0"/>
              </a:spcAft>
              <a:buSzPts val="1035"/>
              <a:buNone/>
              <a:defRPr sz="900"/>
            </a:lvl7pPr>
            <a:lvl8pPr marL="3657600" lvl="7" indent="-228600" algn="l">
              <a:spcBef>
                <a:spcPts val="600"/>
              </a:spcBef>
              <a:spcAft>
                <a:spcPts val="0"/>
              </a:spcAft>
              <a:buSzPts val="1035"/>
              <a:buNone/>
              <a:defRPr sz="900"/>
            </a:lvl8pPr>
            <a:lvl9pPr marL="4114800" lvl="8" indent="-228600" algn="l">
              <a:spcBef>
                <a:spcPts val="600"/>
              </a:spcBef>
              <a:spcAft>
                <a:spcPts val="600"/>
              </a:spcAft>
              <a:buSzPts val="1035"/>
              <a:buNone/>
              <a:defRPr sz="900"/>
            </a:lvl9pPr>
          </a:lstStyle>
          <a:p>
            <a:endParaRPr/>
          </a:p>
        </p:txBody>
      </p:sp>
      <p:sp>
        <p:nvSpPr>
          <p:cNvPr id="89" name="Google Shape;89;p34"/>
          <p:cNvSpPr txBox="1">
            <a:spLocks noGrp="1"/>
          </p:cNvSpPr>
          <p:nvPr>
            <p:ph type="dt" idx="10"/>
          </p:nvPr>
        </p:nvSpPr>
        <p:spPr>
          <a:xfrm>
            <a:off x="8677501" y="5969000"/>
            <a:ext cx="1600200" cy="279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90" name="Google Shape;90;p34"/>
          <p:cNvSpPr txBox="1">
            <a:spLocks noGrp="1"/>
          </p:cNvSpPr>
          <p:nvPr>
            <p:ph type="ftr" idx="11"/>
          </p:nvPr>
        </p:nvSpPr>
        <p:spPr>
          <a:xfrm>
            <a:off x="1295401" y="5969000"/>
            <a:ext cx="7305900" cy="279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91" name="Google Shape;91;p34"/>
          <p:cNvSpPr txBox="1">
            <a:spLocks noGrp="1"/>
          </p:cNvSpPr>
          <p:nvPr>
            <p:ph type="sldNum" idx="12"/>
          </p:nvPr>
        </p:nvSpPr>
        <p:spPr>
          <a:xfrm>
            <a:off x="10353901" y="5969000"/>
            <a:ext cx="542697" cy="279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Caption">
  <p:cSld name="Title and Caption">
    <p:spTree>
      <p:nvGrpSpPr>
        <p:cNvPr id="1" name="Shape 9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" name="Google Shape;93;p35"/>
          <p:cNvSpPr txBox="1">
            <a:spLocks noGrp="1"/>
          </p:cNvSpPr>
          <p:nvPr>
            <p:ph type="title"/>
          </p:nvPr>
        </p:nvSpPr>
        <p:spPr>
          <a:xfrm>
            <a:off x="1303868" y="982132"/>
            <a:ext cx="9592732" cy="295486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rgbClr val="262626"/>
              </a:buClr>
              <a:buSzPts val="3200"/>
              <a:buFont typeface="Garamond"/>
              <a:buNone/>
              <a:defRPr sz="3200" b="0" cap="none"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94" name="Google Shape;94;p35"/>
          <p:cNvSpPr txBox="1">
            <a:spLocks noGrp="1"/>
          </p:cNvSpPr>
          <p:nvPr>
            <p:ph type="body" idx="1"/>
          </p:nvPr>
        </p:nvSpPr>
        <p:spPr>
          <a:xfrm>
            <a:off x="1303868" y="4343399"/>
            <a:ext cx="9592732" cy="153246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marL="457200" lvl="0" indent="-228600" algn="ctr">
              <a:spcBef>
                <a:spcPts val="400"/>
              </a:spcBef>
              <a:spcAft>
                <a:spcPts val="0"/>
              </a:spcAft>
              <a:buSzPts val="2300"/>
              <a:buNone/>
              <a:defRPr sz="2000">
                <a:solidFill>
                  <a:schemeClr val="dk1"/>
                </a:solidFill>
              </a:defRPr>
            </a:lvl1pPr>
            <a:lvl2pPr marL="914400" lvl="1" indent="-228600" algn="l">
              <a:spcBef>
                <a:spcPts val="600"/>
              </a:spcBef>
              <a:spcAft>
                <a:spcPts val="0"/>
              </a:spcAft>
              <a:buSzPts val="2070"/>
              <a:buNone/>
              <a:defRPr sz="1800">
                <a:solidFill>
                  <a:srgbClr val="888888"/>
                </a:solidFill>
              </a:defRPr>
            </a:lvl2pPr>
            <a:lvl3pPr marL="1371600" lvl="2" indent="-228600" algn="l">
              <a:spcBef>
                <a:spcPts val="600"/>
              </a:spcBef>
              <a:spcAft>
                <a:spcPts val="0"/>
              </a:spcAft>
              <a:buSzPts val="1840"/>
              <a:buNone/>
              <a:defRPr sz="1600">
                <a:solidFill>
                  <a:srgbClr val="888888"/>
                </a:solidFill>
              </a:defRPr>
            </a:lvl3pPr>
            <a:lvl4pPr marL="1828800" lvl="3" indent="-228600" algn="l">
              <a:spcBef>
                <a:spcPts val="600"/>
              </a:spcBef>
              <a:spcAft>
                <a:spcPts val="0"/>
              </a:spcAft>
              <a:buSzPts val="1610"/>
              <a:buNone/>
              <a:defRPr sz="1400">
                <a:solidFill>
                  <a:srgbClr val="888888"/>
                </a:solidFill>
              </a:defRPr>
            </a:lvl4pPr>
            <a:lvl5pPr marL="2286000" lvl="4" indent="-228600" algn="l">
              <a:spcBef>
                <a:spcPts val="600"/>
              </a:spcBef>
              <a:spcAft>
                <a:spcPts val="0"/>
              </a:spcAft>
              <a:buSzPts val="1610"/>
              <a:buNone/>
              <a:defRPr sz="1400">
                <a:solidFill>
                  <a:srgbClr val="888888"/>
                </a:solidFill>
              </a:defRPr>
            </a:lvl5pPr>
            <a:lvl6pPr marL="2743200" lvl="5" indent="-228600" algn="l">
              <a:spcBef>
                <a:spcPts val="600"/>
              </a:spcBef>
              <a:spcAft>
                <a:spcPts val="0"/>
              </a:spcAft>
              <a:buSzPts val="1610"/>
              <a:buNone/>
              <a:defRPr sz="1400">
                <a:solidFill>
                  <a:srgbClr val="888888"/>
                </a:solidFill>
              </a:defRPr>
            </a:lvl6pPr>
            <a:lvl7pPr marL="3200400" lvl="6" indent="-228600" algn="l">
              <a:spcBef>
                <a:spcPts val="600"/>
              </a:spcBef>
              <a:spcAft>
                <a:spcPts val="0"/>
              </a:spcAft>
              <a:buSzPts val="1610"/>
              <a:buNone/>
              <a:defRPr sz="1400">
                <a:solidFill>
                  <a:srgbClr val="888888"/>
                </a:solidFill>
              </a:defRPr>
            </a:lvl7pPr>
            <a:lvl8pPr marL="3657600" lvl="7" indent="-228600" algn="l">
              <a:spcBef>
                <a:spcPts val="600"/>
              </a:spcBef>
              <a:spcAft>
                <a:spcPts val="0"/>
              </a:spcAft>
              <a:buSzPts val="1610"/>
              <a:buNone/>
              <a:defRPr sz="1400">
                <a:solidFill>
                  <a:srgbClr val="888888"/>
                </a:solidFill>
              </a:defRPr>
            </a:lvl8pPr>
            <a:lvl9pPr marL="4114800" lvl="8" indent="-228600" algn="l">
              <a:spcBef>
                <a:spcPts val="600"/>
              </a:spcBef>
              <a:spcAft>
                <a:spcPts val="600"/>
              </a:spcAft>
              <a:buSzPts val="1610"/>
              <a:buNone/>
              <a:defRPr sz="1400">
                <a:solidFill>
                  <a:srgbClr val="888888"/>
                </a:solidFill>
              </a:defRPr>
            </a:lvl9pPr>
          </a:lstStyle>
          <a:p>
            <a:endParaRPr/>
          </a:p>
        </p:txBody>
      </p:sp>
      <p:sp>
        <p:nvSpPr>
          <p:cNvPr id="95" name="Google Shape;95;p35"/>
          <p:cNvSpPr txBox="1">
            <a:spLocks noGrp="1"/>
          </p:cNvSpPr>
          <p:nvPr>
            <p:ph type="dt" idx="10"/>
          </p:nvPr>
        </p:nvSpPr>
        <p:spPr>
          <a:xfrm>
            <a:off x="8677501" y="5969000"/>
            <a:ext cx="1600200" cy="279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96" name="Google Shape;96;p35"/>
          <p:cNvSpPr txBox="1">
            <a:spLocks noGrp="1"/>
          </p:cNvSpPr>
          <p:nvPr>
            <p:ph type="ftr" idx="11"/>
          </p:nvPr>
        </p:nvSpPr>
        <p:spPr>
          <a:xfrm>
            <a:off x="1295401" y="5969000"/>
            <a:ext cx="7305900" cy="279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97" name="Google Shape;97;p35"/>
          <p:cNvSpPr txBox="1">
            <a:spLocks noGrp="1"/>
          </p:cNvSpPr>
          <p:nvPr>
            <p:ph type="sldNum" idx="12"/>
          </p:nvPr>
        </p:nvSpPr>
        <p:spPr>
          <a:xfrm>
            <a:off x="10353901" y="5969000"/>
            <a:ext cx="542697" cy="279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  <p:cxnSp>
        <p:nvCxnSpPr>
          <p:cNvPr id="98" name="Google Shape;98;p35"/>
          <p:cNvCxnSpPr/>
          <p:nvPr/>
        </p:nvCxnSpPr>
        <p:spPr>
          <a:xfrm>
            <a:off x="1396169" y="4140199"/>
            <a:ext cx="9407298" cy="0"/>
          </a:xfrm>
          <a:prstGeom prst="straightConnector1">
            <a:avLst/>
          </a:prstGeom>
          <a:noFill/>
          <a:ln w="15875" cap="flat" cmpd="sng">
            <a:solidFill>
              <a:schemeClr val="accent1"/>
            </a:solidFill>
            <a:prstDash val="solid"/>
            <a:round/>
            <a:headEnd type="none" w="sm" len="sm"/>
            <a:tailEnd type="none" w="sm" len="sm"/>
          </a:ln>
        </p:spPr>
      </p:cxn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Quote with Caption">
  <p:cSld name="Quote with Caption">
    <p:spTree>
      <p:nvGrpSpPr>
        <p:cNvPr id="1" name="Shape 9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" name="Google Shape;100;p36"/>
          <p:cNvSpPr txBox="1">
            <a:spLocks noGrp="1"/>
          </p:cNvSpPr>
          <p:nvPr>
            <p:ph type="title"/>
          </p:nvPr>
        </p:nvSpPr>
        <p:spPr>
          <a:xfrm>
            <a:off x="1446213" y="982132"/>
            <a:ext cx="9296398" cy="237066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Garamond"/>
              <a:buNone/>
              <a:defRPr sz="3200" b="0" cap="none">
                <a:solidFill>
                  <a:schemeClr val="dk1"/>
                </a:solidFill>
              </a:defRPr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01" name="Google Shape;101;p36"/>
          <p:cNvSpPr txBox="1">
            <a:spLocks noGrp="1"/>
          </p:cNvSpPr>
          <p:nvPr>
            <p:ph type="body" idx="1"/>
          </p:nvPr>
        </p:nvSpPr>
        <p:spPr>
          <a:xfrm>
            <a:off x="1674812" y="3352800"/>
            <a:ext cx="8839202" cy="584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marL="457200" lvl="0" indent="-228600" algn="r">
              <a:spcBef>
                <a:spcPts val="400"/>
              </a:spcBef>
              <a:spcAft>
                <a:spcPts val="0"/>
              </a:spcAft>
              <a:buSzPts val="2300"/>
              <a:buFont typeface="Garamond"/>
              <a:buNone/>
              <a:defRPr sz="2000"/>
            </a:lvl1pPr>
            <a:lvl2pPr marL="914400" lvl="1" indent="-228600" algn="l">
              <a:spcBef>
                <a:spcPts val="600"/>
              </a:spcBef>
              <a:spcAft>
                <a:spcPts val="0"/>
              </a:spcAft>
              <a:buSzPts val="2300"/>
              <a:buFont typeface="Garamond"/>
              <a:buNone/>
              <a:defRPr/>
            </a:lvl2pPr>
            <a:lvl3pPr marL="1371600" lvl="2" indent="-228600" algn="l">
              <a:spcBef>
                <a:spcPts val="600"/>
              </a:spcBef>
              <a:spcAft>
                <a:spcPts val="0"/>
              </a:spcAft>
              <a:buSzPts val="2070"/>
              <a:buFont typeface="Garamond"/>
              <a:buNone/>
              <a:defRPr/>
            </a:lvl3pPr>
            <a:lvl4pPr marL="1828800" lvl="3" indent="-228600" algn="l">
              <a:spcBef>
                <a:spcPts val="600"/>
              </a:spcBef>
              <a:spcAft>
                <a:spcPts val="0"/>
              </a:spcAft>
              <a:buSzPts val="1840"/>
              <a:buFont typeface="Garamond"/>
              <a:buNone/>
              <a:defRPr/>
            </a:lvl4pPr>
            <a:lvl5pPr marL="2286000" lvl="4" indent="-228600" algn="l">
              <a:spcBef>
                <a:spcPts val="600"/>
              </a:spcBef>
              <a:spcAft>
                <a:spcPts val="0"/>
              </a:spcAft>
              <a:buSzPts val="1610"/>
              <a:buFont typeface="Garamond"/>
              <a:buNone/>
              <a:defRPr/>
            </a:lvl5pPr>
            <a:lvl6pPr marL="2743200" lvl="5" indent="-360045" algn="l">
              <a:spcBef>
                <a:spcPts val="600"/>
              </a:spcBef>
              <a:spcAft>
                <a:spcPts val="0"/>
              </a:spcAft>
              <a:buSzPts val="2070"/>
              <a:buChar char="•"/>
              <a:defRPr/>
            </a:lvl6pPr>
            <a:lvl7pPr marL="3200400" lvl="6" indent="-360045" algn="l">
              <a:spcBef>
                <a:spcPts val="600"/>
              </a:spcBef>
              <a:spcAft>
                <a:spcPts val="0"/>
              </a:spcAft>
              <a:buSzPts val="2070"/>
              <a:buChar char="•"/>
              <a:defRPr/>
            </a:lvl7pPr>
            <a:lvl8pPr marL="3657600" lvl="7" indent="-360045" algn="l">
              <a:spcBef>
                <a:spcPts val="600"/>
              </a:spcBef>
              <a:spcAft>
                <a:spcPts val="0"/>
              </a:spcAft>
              <a:buSzPts val="2070"/>
              <a:buChar char="•"/>
              <a:defRPr/>
            </a:lvl8pPr>
            <a:lvl9pPr marL="4114800" lvl="8" indent="-360045" algn="l">
              <a:spcBef>
                <a:spcPts val="600"/>
              </a:spcBef>
              <a:spcAft>
                <a:spcPts val="600"/>
              </a:spcAft>
              <a:buSzPts val="2070"/>
              <a:buChar char="•"/>
              <a:defRPr/>
            </a:lvl9pPr>
          </a:lstStyle>
          <a:p>
            <a:endParaRPr/>
          </a:p>
        </p:txBody>
      </p:sp>
      <p:sp>
        <p:nvSpPr>
          <p:cNvPr id="102" name="Google Shape;102;p36"/>
          <p:cNvSpPr txBox="1">
            <a:spLocks noGrp="1"/>
          </p:cNvSpPr>
          <p:nvPr>
            <p:ph type="body" idx="2"/>
          </p:nvPr>
        </p:nvSpPr>
        <p:spPr>
          <a:xfrm>
            <a:off x="1295401" y="4343399"/>
            <a:ext cx="9609666" cy="153246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marL="457200" lvl="0" indent="-228600" algn="ctr">
              <a:spcBef>
                <a:spcPts val="400"/>
              </a:spcBef>
              <a:spcAft>
                <a:spcPts val="0"/>
              </a:spcAft>
              <a:buSzPts val="2300"/>
              <a:buNone/>
              <a:defRPr sz="2000">
                <a:solidFill>
                  <a:schemeClr val="dk1"/>
                </a:solidFill>
              </a:defRPr>
            </a:lvl1pPr>
            <a:lvl2pPr marL="914400" lvl="1" indent="-228600" algn="l">
              <a:spcBef>
                <a:spcPts val="600"/>
              </a:spcBef>
              <a:spcAft>
                <a:spcPts val="0"/>
              </a:spcAft>
              <a:buSzPts val="2070"/>
              <a:buNone/>
              <a:defRPr sz="1800">
                <a:solidFill>
                  <a:srgbClr val="888888"/>
                </a:solidFill>
              </a:defRPr>
            </a:lvl2pPr>
            <a:lvl3pPr marL="1371600" lvl="2" indent="-228600" algn="l">
              <a:spcBef>
                <a:spcPts val="600"/>
              </a:spcBef>
              <a:spcAft>
                <a:spcPts val="0"/>
              </a:spcAft>
              <a:buSzPts val="1840"/>
              <a:buNone/>
              <a:defRPr sz="1600">
                <a:solidFill>
                  <a:srgbClr val="888888"/>
                </a:solidFill>
              </a:defRPr>
            </a:lvl3pPr>
            <a:lvl4pPr marL="1828800" lvl="3" indent="-228600" algn="l">
              <a:spcBef>
                <a:spcPts val="600"/>
              </a:spcBef>
              <a:spcAft>
                <a:spcPts val="0"/>
              </a:spcAft>
              <a:buSzPts val="1610"/>
              <a:buNone/>
              <a:defRPr sz="1400">
                <a:solidFill>
                  <a:srgbClr val="888888"/>
                </a:solidFill>
              </a:defRPr>
            </a:lvl4pPr>
            <a:lvl5pPr marL="2286000" lvl="4" indent="-228600" algn="l">
              <a:spcBef>
                <a:spcPts val="600"/>
              </a:spcBef>
              <a:spcAft>
                <a:spcPts val="0"/>
              </a:spcAft>
              <a:buSzPts val="1610"/>
              <a:buNone/>
              <a:defRPr sz="1400">
                <a:solidFill>
                  <a:srgbClr val="888888"/>
                </a:solidFill>
              </a:defRPr>
            </a:lvl5pPr>
            <a:lvl6pPr marL="2743200" lvl="5" indent="-228600" algn="l">
              <a:spcBef>
                <a:spcPts val="600"/>
              </a:spcBef>
              <a:spcAft>
                <a:spcPts val="0"/>
              </a:spcAft>
              <a:buSzPts val="1610"/>
              <a:buNone/>
              <a:defRPr sz="1400">
                <a:solidFill>
                  <a:srgbClr val="888888"/>
                </a:solidFill>
              </a:defRPr>
            </a:lvl6pPr>
            <a:lvl7pPr marL="3200400" lvl="6" indent="-228600" algn="l">
              <a:spcBef>
                <a:spcPts val="600"/>
              </a:spcBef>
              <a:spcAft>
                <a:spcPts val="0"/>
              </a:spcAft>
              <a:buSzPts val="1610"/>
              <a:buNone/>
              <a:defRPr sz="1400">
                <a:solidFill>
                  <a:srgbClr val="888888"/>
                </a:solidFill>
              </a:defRPr>
            </a:lvl7pPr>
            <a:lvl8pPr marL="3657600" lvl="7" indent="-228600" algn="l">
              <a:spcBef>
                <a:spcPts val="600"/>
              </a:spcBef>
              <a:spcAft>
                <a:spcPts val="0"/>
              </a:spcAft>
              <a:buSzPts val="1610"/>
              <a:buNone/>
              <a:defRPr sz="1400">
                <a:solidFill>
                  <a:srgbClr val="888888"/>
                </a:solidFill>
              </a:defRPr>
            </a:lvl8pPr>
            <a:lvl9pPr marL="4114800" lvl="8" indent="-228600" algn="l">
              <a:spcBef>
                <a:spcPts val="600"/>
              </a:spcBef>
              <a:spcAft>
                <a:spcPts val="600"/>
              </a:spcAft>
              <a:buSzPts val="1610"/>
              <a:buNone/>
              <a:defRPr sz="1400">
                <a:solidFill>
                  <a:srgbClr val="888888"/>
                </a:solidFill>
              </a:defRPr>
            </a:lvl9pPr>
          </a:lstStyle>
          <a:p>
            <a:endParaRPr/>
          </a:p>
        </p:txBody>
      </p:sp>
      <p:sp>
        <p:nvSpPr>
          <p:cNvPr id="103" name="Google Shape;103;p36"/>
          <p:cNvSpPr txBox="1">
            <a:spLocks noGrp="1"/>
          </p:cNvSpPr>
          <p:nvPr>
            <p:ph type="dt" idx="10"/>
          </p:nvPr>
        </p:nvSpPr>
        <p:spPr>
          <a:xfrm>
            <a:off x="8677501" y="5969000"/>
            <a:ext cx="1600200" cy="279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04" name="Google Shape;104;p36"/>
          <p:cNvSpPr txBox="1">
            <a:spLocks noGrp="1"/>
          </p:cNvSpPr>
          <p:nvPr>
            <p:ph type="ftr" idx="11"/>
          </p:nvPr>
        </p:nvSpPr>
        <p:spPr>
          <a:xfrm>
            <a:off x="1295401" y="5969000"/>
            <a:ext cx="7305900" cy="279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05" name="Google Shape;105;p36"/>
          <p:cNvSpPr txBox="1">
            <a:spLocks noGrp="1"/>
          </p:cNvSpPr>
          <p:nvPr>
            <p:ph type="sldNum" idx="12"/>
          </p:nvPr>
        </p:nvSpPr>
        <p:spPr>
          <a:xfrm>
            <a:off x="10353901" y="5969000"/>
            <a:ext cx="542697" cy="279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  <p:sp>
        <p:nvSpPr>
          <p:cNvPr id="106" name="Google Shape;106;p36"/>
          <p:cNvSpPr txBox="1"/>
          <p:nvPr/>
        </p:nvSpPr>
        <p:spPr>
          <a:xfrm>
            <a:off x="862013" y="879961"/>
            <a:ext cx="609600" cy="58477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8000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rPr>
              <a:t>“</a:t>
            </a:r>
            <a:endParaRPr/>
          </a:p>
        </p:txBody>
      </p:sp>
      <p:sp>
        <p:nvSpPr>
          <p:cNvPr id="107" name="Google Shape;107;p36"/>
          <p:cNvSpPr txBox="1"/>
          <p:nvPr/>
        </p:nvSpPr>
        <p:spPr>
          <a:xfrm>
            <a:off x="10600267" y="2827870"/>
            <a:ext cx="609600" cy="58477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8000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rPr>
              <a:t>”</a:t>
            </a:r>
            <a:endParaRPr/>
          </a:p>
        </p:txBody>
      </p:sp>
      <p:cxnSp>
        <p:nvCxnSpPr>
          <p:cNvPr id="108" name="Google Shape;108;p36"/>
          <p:cNvCxnSpPr/>
          <p:nvPr/>
        </p:nvCxnSpPr>
        <p:spPr>
          <a:xfrm>
            <a:off x="1396169" y="4140199"/>
            <a:ext cx="9407298" cy="0"/>
          </a:xfrm>
          <a:prstGeom prst="straightConnector1">
            <a:avLst/>
          </a:prstGeom>
          <a:noFill/>
          <a:ln w="15875" cap="flat" cmpd="sng">
            <a:solidFill>
              <a:schemeClr val="accent1"/>
            </a:solidFill>
            <a:prstDash val="solid"/>
            <a:round/>
            <a:headEnd type="none" w="sm" len="sm"/>
            <a:tailEnd type="none" w="sm" len="sm"/>
          </a:ln>
        </p:spPr>
      </p:cxn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Name Card">
  <p:cSld name="Name Card">
    <p:spTree>
      <p:nvGrpSpPr>
        <p:cNvPr id="1" name="Shape 10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0" name="Google Shape;110;p37"/>
          <p:cNvSpPr txBox="1">
            <a:spLocks noGrp="1"/>
          </p:cNvSpPr>
          <p:nvPr>
            <p:ph type="title"/>
          </p:nvPr>
        </p:nvSpPr>
        <p:spPr>
          <a:xfrm>
            <a:off x="1295402" y="3308581"/>
            <a:ext cx="9609668" cy="1468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Clr>
                <a:srgbClr val="262626"/>
              </a:buClr>
              <a:buSzPts val="3200"/>
              <a:buFont typeface="Garamond"/>
              <a:buNone/>
              <a:defRPr sz="3200" b="0" cap="none"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11" name="Google Shape;111;p37"/>
          <p:cNvSpPr txBox="1">
            <a:spLocks noGrp="1"/>
          </p:cNvSpPr>
          <p:nvPr>
            <p:ph type="body" idx="1"/>
          </p:nvPr>
        </p:nvSpPr>
        <p:spPr>
          <a:xfrm>
            <a:off x="1295401" y="4777381"/>
            <a:ext cx="9609668" cy="860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spcBef>
                <a:spcPts val="400"/>
              </a:spcBef>
              <a:spcAft>
                <a:spcPts val="0"/>
              </a:spcAft>
              <a:buSzPts val="2300"/>
              <a:buNone/>
              <a:defRPr sz="2000">
                <a:solidFill>
                  <a:schemeClr val="dk1"/>
                </a:solidFill>
              </a:defRPr>
            </a:lvl1pPr>
            <a:lvl2pPr marL="914400" lvl="1" indent="-228600" algn="l">
              <a:spcBef>
                <a:spcPts val="600"/>
              </a:spcBef>
              <a:spcAft>
                <a:spcPts val="0"/>
              </a:spcAft>
              <a:buSzPts val="2070"/>
              <a:buNone/>
              <a:defRPr sz="1800">
                <a:solidFill>
                  <a:srgbClr val="888888"/>
                </a:solidFill>
              </a:defRPr>
            </a:lvl2pPr>
            <a:lvl3pPr marL="1371600" lvl="2" indent="-228600" algn="l">
              <a:spcBef>
                <a:spcPts val="600"/>
              </a:spcBef>
              <a:spcAft>
                <a:spcPts val="0"/>
              </a:spcAft>
              <a:buSzPts val="1840"/>
              <a:buNone/>
              <a:defRPr sz="1600">
                <a:solidFill>
                  <a:srgbClr val="888888"/>
                </a:solidFill>
              </a:defRPr>
            </a:lvl3pPr>
            <a:lvl4pPr marL="1828800" lvl="3" indent="-228600" algn="l">
              <a:spcBef>
                <a:spcPts val="600"/>
              </a:spcBef>
              <a:spcAft>
                <a:spcPts val="0"/>
              </a:spcAft>
              <a:buSzPts val="1610"/>
              <a:buNone/>
              <a:defRPr sz="1400">
                <a:solidFill>
                  <a:srgbClr val="888888"/>
                </a:solidFill>
              </a:defRPr>
            </a:lvl4pPr>
            <a:lvl5pPr marL="2286000" lvl="4" indent="-228600" algn="l">
              <a:spcBef>
                <a:spcPts val="600"/>
              </a:spcBef>
              <a:spcAft>
                <a:spcPts val="0"/>
              </a:spcAft>
              <a:buSzPts val="1610"/>
              <a:buNone/>
              <a:defRPr sz="1400">
                <a:solidFill>
                  <a:srgbClr val="888888"/>
                </a:solidFill>
              </a:defRPr>
            </a:lvl5pPr>
            <a:lvl6pPr marL="2743200" lvl="5" indent="-228600" algn="l">
              <a:spcBef>
                <a:spcPts val="600"/>
              </a:spcBef>
              <a:spcAft>
                <a:spcPts val="0"/>
              </a:spcAft>
              <a:buSzPts val="1610"/>
              <a:buNone/>
              <a:defRPr sz="1400">
                <a:solidFill>
                  <a:srgbClr val="888888"/>
                </a:solidFill>
              </a:defRPr>
            </a:lvl6pPr>
            <a:lvl7pPr marL="3200400" lvl="6" indent="-228600" algn="l">
              <a:spcBef>
                <a:spcPts val="600"/>
              </a:spcBef>
              <a:spcAft>
                <a:spcPts val="0"/>
              </a:spcAft>
              <a:buSzPts val="1610"/>
              <a:buNone/>
              <a:defRPr sz="1400">
                <a:solidFill>
                  <a:srgbClr val="888888"/>
                </a:solidFill>
              </a:defRPr>
            </a:lvl7pPr>
            <a:lvl8pPr marL="3657600" lvl="7" indent="-228600" algn="l">
              <a:spcBef>
                <a:spcPts val="600"/>
              </a:spcBef>
              <a:spcAft>
                <a:spcPts val="0"/>
              </a:spcAft>
              <a:buSzPts val="1610"/>
              <a:buNone/>
              <a:defRPr sz="1400">
                <a:solidFill>
                  <a:srgbClr val="888888"/>
                </a:solidFill>
              </a:defRPr>
            </a:lvl8pPr>
            <a:lvl9pPr marL="4114800" lvl="8" indent="-228600" algn="l">
              <a:spcBef>
                <a:spcPts val="600"/>
              </a:spcBef>
              <a:spcAft>
                <a:spcPts val="600"/>
              </a:spcAft>
              <a:buSzPts val="1610"/>
              <a:buNone/>
              <a:defRPr sz="1400">
                <a:solidFill>
                  <a:srgbClr val="888888"/>
                </a:solidFill>
              </a:defRPr>
            </a:lvl9pPr>
          </a:lstStyle>
          <a:p>
            <a:endParaRPr/>
          </a:p>
        </p:txBody>
      </p:sp>
      <p:sp>
        <p:nvSpPr>
          <p:cNvPr id="112" name="Google Shape;112;p37"/>
          <p:cNvSpPr txBox="1">
            <a:spLocks noGrp="1"/>
          </p:cNvSpPr>
          <p:nvPr>
            <p:ph type="dt" idx="10"/>
          </p:nvPr>
        </p:nvSpPr>
        <p:spPr>
          <a:xfrm>
            <a:off x="8677501" y="5969000"/>
            <a:ext cx="1600200" cy="279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13" name="Google Shape;113;p37"/>
          <p:cNvSpPr txBox="1">
            <a:spLocks noGrp="1"/>
          </p:cNvSpPr>
          <p:nvPr>
            <p:ph type="ftr" idx="11"/>
          </p:nvPr>
        </p:nvSpPr>
        <p:spPr>
          <a:xfrm>
            <a:off x="1295401" y="5969000"/>
            <a:ext cx="7305900" cy="279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14" name="Google Shape;114;p37"/>
          <p:cNvSpPr txBox="1">
            <a:spLocks noGrp="1"/>
          </p:cNvSpPr>
          <p:nvPr>
            <p:ph type="sldNum" idx="12"/>
          </p:nvPr>
        </p:nvSpPr>
        <p:spPr>
          <a:xfrm>
            <a:off x="10353901" y="5969000"/>
            <a:ext cx="542697" cy="279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Quote Name Card">
  <p:cSld name="Quote Name Card">
    <p:spTree>
      <p:nvGrpSpPr>
        <p:cNvPr id="1" name="Shape 1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6" name="Google Shape;116;p38"/>
          <p:cNvSpPr txBox="1">
            <a:spLocks noGrp="1"/>
          </p:cNvSpPr>
          <p:nvPr>
            <p:ph type="title"/>
          </p:nvPr>
        </p:nvSpPr>
        <p:spPr>
          <a:xfrm>
            <a:off x="1446213" y="982132"/>
            <a:ext cx="9296398" cy="224366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Garamond"/>
              <a:buNone/>
              <a:defRPr sz="3200" b="0" cap="none">
                <a:solidFill>
                  <a:schemeClr val="dk1"/>
                </a:solidFill>
              </a:defRPr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17" name="Google Shape;117;p38"/>
          <p:cNvSpPr txBox="1">
            <a:spLocks noGrp="1"/>
          </p:cNvSpPr>
          <p:nvPr>
            <p:ph type="body" idx="1"/>
          </p:nvPr>
        </p:nvSpPr>
        <p:spPr>
          <a:xfrm>
            <a:off x="1295401" y="3639312"/>
            <a:ext cx="9609668" cy="88696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marL="457200" lvl="0" indent="-228600" algn="l">
              <a:spcBef>
                <a:spcPts val="0"/>
              </a:spcBef>
              <a:spcAft>
                <a:spcPts val="0"/>
              </a:spcAft>
              <a:buSzPts val="2760"/>
              <a:buNone/>
              <a:defRPr sz="2400">
                <a:solidFill>
                  <a:schemeClr val="dk1"/>
                </a:solidFill>
              </a:defRPr>
            </a:lvl1pPr>
            <a:lvl2pPr marL="914400" lvl="1" indent="-228600" algn="l">
              <a:spcBef>
                <a:spcPts val="600"/>
              </a:spcBef>
              <a:spcAft>
                <a:spcPts val="0"/>
              </a:spcAft>
              <a:buSzPts val="2070"/>
              <a:buNone/>
              <a:defRPr sz="1800">
                <a:solidFill>
                  <a:srgbClr val="888888"/>
                </a:solidFill>
              </a:defRPr>
            </a:lvl2pPr>
            <a:lvl3pPr marL="1371600" lvl="2" indent="-228600" algn="l">
              <a:spcBef>
                <a:spcPts val="600"/>
              </a:spcBef>
              <a:spcAft>
                <a:spcPts val="0"/>
              </a:spcAft>
              <a:buSzPts val="1840"/>
              <a:buNone/>
              <a:defRPr sz="1600">
                <a:solidFill>
                  <a:srgbClr val="888888"/>
                </a:solidFill>
              </a:defRPr>
            </a:lvl3pPr>
            <a:lvl4pPr marL="1828800" lvl="3" indent="-228600" algn="l">
              <a:spcBef>
                <a:spcPts val="600"/>
              </a:spcBef>
              <a:spcAft>
                <a:spcPts val="0"/>
              </a:spcAft>
              <a:buSzPts val="1610"/>
              <a:buNone/>
              <a:defRPr sz="1400">
                <a:solidFill>
                  <a:srgbClr val="888888"/>
                </a:solidFill>
              </a:defRPr>
            </a:lvl4pPr>
            <a:lvl5pPr marL="2286000" lvl="4" indent="-228600" algn="l">
              <a:spcBef>
                <a:spcPts val="600"/>
              </a:spcBef>
              <a:spcAft>
                <a:spcPts val="0"/>
              </a:spcAft>
              <a:buSzPts val="1610"/>
              <a:buNone/>
              <a:defRPr sz="1400">
                <a:solidFill>
                  <a:srgbClr val="888888"/>
                </a:solidFill>
              </a:defRPr>
            </a:lvl5pPr>
            <a:lvl6pPr marL="2743200" lvl="5" indent="-228600" algn="l">
              <a:spcBef>
                <a:spcPts val="600"/>
              </a:spcBef>
              <a:spcAft>
                <a:spcPts val="0"/>
              </a:spcAft>
              <a:buSzPts val="1610"/>
              <a:buNone/>
              <a:defRPr sz="1400">
                <a:solidFill>
                  <a:srgbClr val="888888"/>
                </a:solidFill>
              </a:defRPr>
            </a:lvl6pPr>
            <a:lvl7pPr marL="3200400" lvl="6" indent="-228600" algn="l">
              <a:spcBef>
                <a:spcPts val="600"/>
              </a:spcBef>
              <a:spcAft>
                <a:spcPts val="0"/>
              </a:spcAft>
              <a:buSzPts val="1610"/>
              <a:buNone/>
              <a:defRPr sz="1400">
                <a:solidFill>
                  <a:srgbClr val="888888"/>
                </a:solidFill>
              </a:defRPr>
            </a:lvl7pPr>
            <a:lvl8pPr marL="3657600" lvl="7" indent="-228600" algn="l">
              <a:spcBef>
                <a:spcPts val="600"/>
              </a:spcBef>
              <a:spcAft>
                <a:spcPts val="0"/>
              </a:spcAft>
              <a:buSzPts val="1610"/>
              <a:buNone/>
              <a:defRPr sz="1400">
                <a:solidFill>
                  <a:srgbClr val="888888"/>
                </a:solidFill>
              </a:defRPr>
            </a:lvl8pPr>
            <a:lvl9pPr marL="4114800" lvl="8" indent="-228600" algn="l">
              <a:spcBef>
                <a:spcPts val="600"/>
              </a:spcBef>
              <a:spcAft>
                <a:spcPts val="600"/>
              </a:spcAft>
              <a:buSzPts val="1610"/>
              <a:buNone/>
              <a:defRPr sz="1400">
                <a:solidFill>
                  <a:srgbClr val="888888"/>
                </a:solidFill>
              </a:defRPr>
            </a:lvl9pPr>
          </a:lstStyle>
          <a:p>
            <a:endParaRPr/>
          </a:p>
        </p:txBody>
      </p:sp>
      <p:sp>
        <p:nvSpPr>
          <p:cNvPr id="118" name="Google Shape;118;p38"/>
          <p:cNvSpPr txBox="1">
            <a:spLocks noGrp="1"/>
          </p:cNvSpPr>
          <p:nvPr>
            <p:ph type="body" idx="2"/>
          </p:nvPr>
        </p:nvSpPr>
        <p:spPr>
          <a:xfrm>
            <a:off x="1295401" y="4529667"/>
            <a:ext cx="9609668" cy="1346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spcBef>
                <a:spcPts val="360"/>
              </a:spcBef>
              <a:spcAft>
                <a:spcPts val="0"/>
              </a:spcAft>
              <a:buSzPts val="2070"/>
              <a:buNone/>
              <a:defRPr sz="1800">
                <a:solidFill>
                  <a:schemeClr val="dk1"/>
                </a:solidFill>
              </a:defRPr>
            </a:lvl1pPr>
            <a:lvl2pPr marL="914400" lvl="1" indent="-228600" algn="l">
              <a:spcBef>
                <a:spcPts val="600"/>
              </a:spcBef>
              <a:spcAft>
                <a:spcPts val="0"/>
              </a:spcAft>
              <a:buSzPts val="2070"/>
              <a:buNone/>
              <a:defRPr sz="1800">
                <a:solidFill>
                  <a:srgbClr val="888888"/>
                </a:solidFill>
              </a:defRPr>
            </a:lvl2pPr>
            <a:lvl3pPr marL="1371600" lvl="2" indent="-228600" algn="l">
              <a:spcBef>
                <a:spcPts val="600"/>
              </a:spcBef>
              <a:spcAft>
                <a:spcPts val="0"/>
              </a:spcAft>
              <a:buSzPts val="1840"/>
              <a:buNone/>
              <a:defRPr sz="1600">
                <a:solidFill>
                  <a:srgbClr val="888888"/>
                </a:solidFill>
              </a:defRPr>
            </a:lvl3pPr>
            <a:lvl4pPr marL="1828800" lvl="3" indent="-228600" algn="l">
              <a:spcBef>
                <a:spcPts val="600"/>
              </a:spcBef>
              <a:spcAft>
                <a:spcPts val="0"/>
              </a:spcAft>
              <a:buSzPts val="1610"/>
              <a:buNone/>
              <a:defRPr sz="1400">
                <a:solidFill>
                  <a:srgbClr val="888888"/>
                </a:solidFill>
              </a:defRPr>
            </a:lvl4pPr>
            <a:lvl5pPr marL="2286000" lvl="4" indent="-228600" algn="l">
              <a:spcBef>
                <a:spcPts val="600"/>
              </a:spcBef>
              <a:spcAft>
                <a:spcPts val="0"/>
              </a:spcAft>
              <a:buSzPts val="1610"/>
              <a:buNone/>
              <a:defRPr sz="1400">
                <a:solidFill>
                  <a:srgbClr val="888888"/>
                </a:solidFill>
              </a:defRPr>
            </a:lvl5pPr>
            <a:lvl6pPr marL="2743200" lvl="5" indent="-228600" algn="l">
              <a:spcBef>
                <a:spcPts val="600"/>
              </a:spcBef>
              <a:spcAft>
                <a:spcPts val="0"/>
              </a:spcAft>
              <a:buSzPts val="1610"/>
              <a:buNone/>
              <a:defRPr sz="1400">
                <a:solidFill>
                  <a:srgbClr val="888888"/>
                </a:solidFill>
              </a:defRPr>
            </a:lvl6pPr>
            <a:lvl7pPr marL="3200400" lvl="6" indent="-228600" algn="l">
              <a:spcBef>
                <a:spcPts val="600"/>
              </a:spcBef>
              <a:spcAft>
                <a:spcPts val="0"/>
              </a:spcAft>
              <a:buSzPts val="1610"/>
              <a:buNone/>
              <a:defRPr sz="1400">
                <a:solidFill>
                  <a:srgbClr val="888888"/>
                </a:solidFill>
              </a:defRPr>
            </a:lvl7pPr>
            <a:lvl8pPr marL="3657600" lvl="7" indent="-228600" algn="l">
              <a:spcBef>
                <a:spcPts val="600"/>
              </a:spcBef>
              <a:spcAft>
                <a:spcPts val="0"/>
              </a:spcAft>
              <a:buSzPts val="1610"/>
              <a:buNone/>
              <a:defRPr sz="1400">
                <a:solidFill>
                  <a:srgbClr val="888888"/>
                </a:solidFill>
              </a:defRPr>
            </a:lvl8pPr>
            <a:lvl9pPr marL="4114800" lvl="8" indent="-228600" algn="l">
              <a:spcBef>
                <a:spcPts val="600"/>
              </a:spcBef>
              <a:spcAft>
                <a:spcPts val="600"/>
              </a:spcAft>
              <a:buSzPts val="1610"/>
              <a:buNone/>
              <a:defRPr sz="1400">
                <a:solidFill>
                  <a:srgbClr val="888888"/>
                </a:solidFill>
              </a:defRPr>
            </a:lvl9pPr>
          </a:lstStyle>
          <a:p>
            <a:endParaRPr/>
          </a:p>
        </p:txBody>
      </p:sp>
      <p:sp>
        <p:nvSpPr>
          <p:cNvPr id="119" name="Google Shape;119;p38"/>
          <p:cNvSpPr txBox="1">
            <a:spLocks noGrp="1"/>
          </p:cNvSpPr>
          <p:nvPr>
            <p:ph type="dt" idx="10"/>
          </p:nvPr>
        </p:nvSpPr>
        <p:spPr>
          <a:xfrm>
            <a:off x="8677501" y="5969000"/>
            <a:ext cx="1600200" cy="279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20" name="Google Shape;120;p38"/>
          <p:cNvSpPr txBox="1">
            <a:spLocks noGrp="1"/>
          </p:cNvSpPr>
          <p:nvPr>
            <p:ph type="ftr" idx="11"/>
          </p:nvPr>
        </p:nvSpPr>
        <p:spPr>
          <a:xfrm>
            <a:off x="1295401" y="5969000"/>
            <a:ext cx="7305900" cy="279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21" name="Google Shape;121;p38"/>
          <p:cNvSpPr txBox="1">
            <a:spLocks noGrp="1"/>
          </p:cNvSpPr>
          <p:nvPr>
            <p:ph type="sldNum" idx="12"/>
          </p:nvPr>
        </p:nvSpPr>
        <p:spPr>
          <a:xfrm>
            <a:off x="10353901" y="5969000"/>
            <a:ext cx="542697" cy="279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  <p:sp>
        <p:nvSpPr>
          <p:cNvPr id="122" name="Google Shape;122;p38"/>
          <p:cNvSpPr txBox="1"/>
          <p:nvPr/>
        </p:nvSpPr>
        <p:spPr>
          <a:xfrm>
            <a:off x="862013" y="879961"/>
            <a:ext cx="609600" cy="58477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8000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rPr>
              <a:t>“</a:t>
            </a:r>
            <a:endParaRPr/>
          </a:p>
        </p:txBody>
      </p:sp>
      <p:sp>
        <p:nvSpPr>
          <p:cNvPr id="123" name="Google Shape;123;p38"/>
          <p:cNvSpPr txBox="1"/>
          <p:nvPr/>
        </p:nvSpPr>
        <p:spPr>
          <a:xfrm>
            <a:off x="10600267" y="2599261"/>
            <a:ext cx="609600" cy="58477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8000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rPr>
              <a:t>”</a:t>
            </a:r>
            <a:endParaRPr/>
          </a:p>
        </p:txBody>
      </p:sp>
      <p:cxnSp>
        <p:nvCxnSpPr>
          <p:cNvPr id="124" name="Google Shape;124;p38"/>
          <p:cNvCxnSpPr/>
          <p:nvPr/>
        </p:nvCxnSpPr>
        <p:spPr>
          <a:xfrm>
            <a:off x="1396169" y="3429000"/>
            <a:ext cx="9407298" cy="0"/>
          </a:xfrm>
          <a:prstGeom prst="straightConnector1">
            <a:avLst/>
          </a:prstGeom>
          <a:noFill/>
          <a:ln w="15875" cap="flat" cmpd="sng">
            <a:solidFill>
              <a:schemeClr val="accent1"/>
            </a:solidFill>
            <a:prstDash val="solid"/>
            <a:round/>
            <a:headEnd type="none" w="sm" len="sm"/>
            <a:tailEnd type="none" w="sm" len="sm"/>
          </a:ln>
        </p:spPr>
      </p:cxn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rue or False">
  <p:cSld name="True or False">
    <p:spTree>
      <p:nvGrpSpPr>
        <p:cNvPr id="1" name="Shape 1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6" name="Google Shape;126;p39"/>
          <p:cNvSpPr txBox="1">
            <a:spLocks noGrp="1"/>
          </p:cNvSpPr>
          <p:nvPr>
            <p:ph type="title"/>
          </p:nvPr>
        </p:nvSpPr>
        <p:spPr>
          <a:xfrm>
            <a:off x="1295401" y="982132"/>
            <a:ext cx="9609666" cy="224366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rgbClr val="262626"/>
              </a:buClr>
              <a:buSzPts val="4400"/>
              <a:buFont typeface="Garamond"/>
              <a:buNone/>
              <a:defRPr b="0"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27" name="Google Shape;127;p39"/>
          <p:cNvSpPr txBox="1">
            <a:spLocks noGrp="1"/>
          </p:cNvSpPr>
          <p:nvPr>
            <p:ph type="body" idx="1"/>
          </p:nvPr>
        </p:nvSpPr>
        <p:spPr>
          <a:xfrm>
            <a:off x="1295401" y="3630168"/>
            <a:ext cx="9609668" cy="84124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marL="457200" lvl="0" indent="-228600" algn="l">
              <a:spcBef>
                <a:spcPts val="0"/>
              </a:spcBef>
              <a:spcAft>
                <a:spcPts val="0"/>
              </a:spcAft>
              <a:buSzPts val="3220"/>
              <a:buNone/>
              <a:defRPr sz="2800">
                <a:solidFill>
                  <a:schemeClr val="dk1"/>
                </a:solidFill>
              </a:defRPr>
            </a:lvl1pPr>
            <a:lvl2pPr marL="914400" lvl="1" indent="-228600" algn="l">
              <a:spcBef>
                <a:spcPts val="600"/>
              </a:spcBef>
              <a:spcAft>
                <a:spcPts val="0"/>
              </a:spcAft>
              <a:buSzPts val="2070"/>
              <a:buNone/>
              <a:defRPr sz="1800">
                <a:solidFill>
                  <a:srgbClr val="888888"/>
                </a:solidFill>
              </a:defRPr>
            </a:lvl2pPr>
            <a:lvl3pPr marL="1371600" lvl="2" indent="-228600" algn="l">
              <a:spcBef>
                <a:spcPts val="600"/>
              </a:spcBef>
              <a:spcAft>
                <a:spcPts val="0"/>
              </a:spcAft>
              <a:buSzPts val="1840"/>
              <a:buNone/>
              <a:defRPr sz="1600">
                <a:solidFill>
                  <a:srgbClr val="888888"/>
                </a:solidFill>
              </a:defRPr>
            </a:lvl3pPr>
            <a:lvl4pPr marL="1828800" lvl="3" indent="-228600" algn="l">
              <a:spcBef>
                <a:spcPts val="600"/>
              </a:spcBef>
              <a:spcAft>
                <a:spcPts val="0"/>
              </a:spcAft>
              <a:buSzPts val="1610"/>
              <a:buNone/>
              <a:defRPr sz="1400">
                <a:solidFill>
                  <a:srgbClr val="888888"/>
                </a:solidFill>
              </a:defRPr>
            </a:lvl4pPr>
            <a:lvl5pPr marL="2286000" lvl="4" indent="-228600" algn="l">
              <a:spcBef>
                <a:spcPts val="600"/>
              </a:spcBef>
              <a:spcAft>
                <a:spcPts val="0"/>
              </a:spcAft>
              <a:buSzPts val="1610"/>
              <a:buNone/>
              <a:defRPr sz="1400">
                <a:solidFill>
                  <a:srgbClr val="888888"/>
                </a:solidFill>
              </a:defRPr>
            </a:lvl5pPr>
            <a:lvl6pPr marL="2743200" lvl="5" indent="-228600" algn="l">
              <a:spcBef>
                <a:spcPts val="600"/>
              </a:spcBef>
              <a:spcAft>
                <a:spcPts val="0"/>
              </a:spcAft>
              <a:buSzPts val="1610"/>
              <a:buNone/>
              <a:defRPr sz="1400">
                <a:solidFill>
                  <a:srgbClr val="888888"/>
                </a:solidFill>
              </a:defRPr>
            </a:lvl6pPr>
            <a:lvl7pPr marL="3200400" lvl="6" indent="-228600" algn="l">
              <a:spcBef>
                <a:spcPts val="600"/>
              </a:spcBef>
              <a:spcAft>
                <a:spcPts val="0"/>
              </a:spcAft>
              <a:buSzPts val="1610"/>
              <a:buNone/>
              <a:defRPr sz="1400">
                <a:solidFill>
                  <a:srgbClr val="888888"/>
                </a:solidFill>
              </a:defRPr>
            </a:lvl7pPr>
            <a:lvl8pPr marL="3657600" lvl="7" indent="-228600" algn="l">
              <a:spcBef>
                <a:spcPts val="600"/>
              </a:spcBef>
              <a:spcAft>
                <a:spcPts val="0"/>
              </a:spcAft>
              <a:buSzPts val="1610"/>
              <a:buNone/>
              <a:defRPr sz="1400">
                <a:solidFill>
                  <a:srgbClr val="888888"/>
                </a:solidFill>
              </a:defRPr>
            </a:lvl8pPr>
            <a:lvl9pPr marL="4114800" lvl="8" indent="-228600" algn="l">
              <a:spcBef>
                <a:spcPts val="600"/>
              </a:spcBef>
              <a:spcAft>
                <a:spcPts val="600"/>
              </a:spcAft>
              <a:buSzPts val="1610"/>
              <a:buNone/>
              <a:defRPr sz="1400">
                <a:solidFill>
                  <a:srgbClr val="888888"/>
                </a:solidFill>
              </a:defRPr>
            </a:lvl9pPr>
          </a:lstStyle>
          <a:p>
            <a:endParaRPr/>
          </a:p>
        </p:txBody>
      </p:sp>
      <p:sp>
        <p:nvSpPr>
          <p:cNvPr id="128" name="Google Shape;128;p39"/>
          <p:cNvSpPr txBox="1">
            <a:spLocks noGrp="1"/>
          </p:cNvSpPr>
          <p:nvPr>
            <p:ph type="body" idx="2"/>
          </p:nvPr>
        </p:nvSpPr>
        <p:spPr>
          <a:xfrm>
            <a:off x="1295400" y="4470399"/>
            <a:ext cx="9609670" cy="140546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spcBef>
                <a:spcPts val="360"/>
              </a:spcBef>
              <a:spcAft>
                <a:spcPts val="0"/>
              </a:spcAft>
              <a:buSzPts val="2070"/>
              <a:buNone/>
              <a:defRPr sz="1800">
                <a:solidFill>
                  <a:schemeClr val="dk1"/>
                </a:solidFill>
              </a:defRPr>
            </a:lvl1pPr>
            <a:lvl2pPr marL="914400" lvl="1" indent="-228600" algn="l">
              <a:spcBef>
                <a:spcPts val="600"/>
              </a:spcBef>
              <a:spcAft>
                <a:spcPts val="0"/>
              </a:spcAft>
              <a:buSzPts val="2070"/>
              <a:buNone/>
              <a:defRPr sz="1800">
                <a:solidFill>
                  <a:srgbClr val="888888"/>
                </a:solidFill>
              </a:defRPr>
            </a:lvl2pPr>
            <a:lvl3pPr marL="1371600" lvl="2" indent="-228600" algn="l">
              <a:spcBef>
                <a:spcPts val="600"/>
              </a:spcBef>
              <a:spcAft>
                <a:spcPts val="0"/>
              </a:spcAft>
              <a:buSzPts val="1840"/>
              <a:buNone/>
              <a:defRPr sz="1600">
                <a:solidFill>
                  <a:srgbClr val="888888"/>
                </a:solidFill>
              </a:defRPr>
            </a:lvl3pPr>
            <a:lvl4pPr marL="1828800" lvl="3" indent="-228600" algn="l">
              <a:spcBef>
                <a:spcPts val="600"/>
              </a:spcBef>
              <a:spcAft>
                <a:spcPts val="0"/>
              </a:spcAft>
              <a:buSzPts val="1610"/>
              <a:buNone/>
              <a:defRPr sz="1400">
                <a:solidFill>
                  <a:srgbClr val="888888"/>
                </a:solidFill>
              </a:defRPr>
            </a:lvl4pPr>
            <a:lvl5pPr marL="2286000" lvl="4" indent="-228600" algn="l">
              <a:spcBef>
                <a:spcPts val="600"/>
              </a:spcBef>
              <a:spcAft>
                <a:spcPts val="0"/>
              </a:spcAft>
              <a:buSzPts val="1610"/>
              <a:buNone/>
              <a:defRPr sz="1400">
                <a:solidFill>
                  <a:srgbClr val="888888"/>
                </a:solidFill>
              </a:defRPr>
            </a:lvl5pPr>
            <a:lvl6pPr marL="2743200" lvl="5" indent="-228600" algn="l">
              <a:spcBef>
                <a:spcPts val="600"/>
              </a:spcBef>
              <a:spcAft>
                <a:spcPts val="0"/>
              </a:spcAft>
              <a:buSzPts val="1610"/>
              <a:buNone/>
              <a:defRPr sz="1400">
                <a:solidFill>
                  <a:srgbClr val="888888"/>
                </a:solidFill>
              </a:defRPr>
            </a:lvl6pPr>
            <a:lvl7pPr marL="3200400" lvl="6" indent="-228600" algn="l">
              <a:spcBef>
                <a:spcPts val="600"/>
              </a:spcBef>
              <a:spcAft>
                <a:spcPts val="0"/>
              </a:spcAft>
              <a:buSzPts val="1610"/>
              <a:buNone/>
              <a:defRPr sz="1400">
                <a:solidFill>
                  <a:srgbClr val="888888"/>
                </a:solidFill>
              </a:defRPr>
            </a:lvl7pPr>
            <a:lvl8pPr marL="3657600" lvl="7" indent="-228600" algn="l">
              <a:spcBef>
                <a:spcPts val="600"/>
              </a:spcBef>
              <a:spcAft>
                <a:spcPts val="0"/>
              </a:spcAft>
              <a:buSzPts val="1610"/>
              <a:buNone/>
              <a:defRPr sz="1400">
                <a:solidFill>
                  <a:srgbClr val="888888"/>
                </a:solidFill>
              </a:defRPr>
            </a:lvl8pPr>
            <a:lvl9pPr marL="4114800" lvl="8" indent="-228600" algn="l">
              <a:spcBef>
                <a:spcPts val="600"/>
              </a:spcBef>
              <a:spcAft>
                <a:spcPts val="600"/>
              </a:spcAft>
              <a:buSzPts val="1610"/>
              <a:buNone/>
              <a:defRPr sz="1400">
                <a:solidFill>
                  <a:srgbClr val="888888"/>
                </a:solidFill>
              </a:defRPr>
            </a:lvl9pPr>
          </a:lstStyle>
          <a:p>
            <a:endParaRPr/>
          </a:p>
        </p:txBody>
      </p:sp>
      <p:sp>
        <p:nvSpPr>
          <p:cNvPr id="129" name="Google Shape;129;p39"/>
          <p:cNvSpPr txBox="1">
            <a:spLocks noGrp="1"/>
          </p:cNvSpPr>
          <p:nvPr>
            <p:ph type="dt" idx="10"/>
          </p:nvPr>
        </p:nvSpPr>
        <p:spPr>
          <a:xfrm>
            <a:off x="8677501" y="5969000"/>
            <a:ext cx="1600200" cy="279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30" name="Google Shape;130;p39"/>
          <p:cNvSpPr txBox="1">
            <a:spLocks noGrp="1"/>
          </p:cNvSpPr>
          <p:nvPr>
            <p:ph type="ftr" idx="11"/>
          </p:nvPr>
        </p:nvSpPr>
        <p:spPr>
          <a:xfrm>
            <a:off x="1295401" y="5969000"/>
            <a:ext cx="7305900" cy="279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31" name="Google Shape;131;p39"/>
          <p:cNvSpPr txBox="1">
            <a:spLocks noGrp="1"/>
          </p:cNvSpPr>
          <p:nvPr>
            <p:ph type="sldNum" idx="12"/>
          </p:nvPr>
        </p:nvSpPr>
        <p:spPr>
          <a:xfrm>
            <a:off x="10353901" y="5969000"/>
            <a:ext cx="542697" cy="279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  <p:cxnSp>
        <p:nvCxnSpPr>
          <p:cNvPr id="132" name="Google Shape;132;p39"/>
          <p:cNvCxnSpPr/>
          <p:nvPr/>
        </p:nvCxnSpPr>
        <p:spPr>
          <a:xfrm>
            <a:off x="1396169" y="3429000"/>
            <a:ext cx="9407298" cy="0"/>
          </a:xfrm>
          <a:prstGeom prst="straightConnector1">
            <a:avLst/>
          </a:prstGeom>
          <a:noFill/>
          <a:ln w="15875" cap="flat" cmpd="sng">
            <a:solidFill>
              <a:schemeClr val="accent1"/>
            </a:solidFill>
            <a:prstDash val="solid"/>
            <a:round/>
            <a:headEnd type="none" w="sm" len="sm"/>
            <a:tailEnd type="none" w="sm" len="sm"/>
          </a:ln>
        </p:spPr>
      </p:cxn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Vertical Text" type="vertTx">
  <p:cSld name="VERTICAL_TEXT">
    <p:spTree>
      <p:nvGrpSpPr>
        <p:cNvPr id="1" name="Shape 1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4" name="Google Shape;134;p40"/>
          <p:cNvSpPr txBox="1">
            <a:spLocks noGrp="1"/>
          </p:cNvSpPr>
          <p:nvPr>
            <p:ph type="title"/>
          </p:nvPr>
        </p:nvSpPr>
        <p:spPr>
          <a:xfrm>
            <a:off x="1295402" y="982132"/>
            <a:ext cx="9601196" cy="130386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rgbClr val="262626"/>
              </a:buClr>
              <a:buSzPts val="4400"/>
              <a:buFont typeface="Garamond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35" name="Google Shape;135;p40"/>
          <p:cNvSpPr txBox="1">
            <a:spLocks noGrp="1"/>
          </p:cNvSpPr>
          <p:nvPr>
            <p:ph type="body" idx="1"/>
          </p:nvPr>
        </p:nvSpPr>
        <p:spPr>
          <a:xfrm rot="5400000">
            <a:off x="4436531" y="-584198"/>
            <a:ext cx="3318936" cy="960119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60045" algn="l">
              <a:spcBef>
                <a:spcPts val="360"/>
              </a:spcBef>
              <a:spcAft>
                <a:spcPts val="0"/>
              </a:spcAft>
              <a:buSzPts val="2070"/>
              <a:buChar char="•"/>
              <a:defRPr/>
            </a:lvl1pPr>
            <a:lvl2pPr marL="914400" lvl="1" indent="-360044" algn="l">
              <a:spcBef>
                <a:spcPts val="600"/>
              </a:spcBef>
              <a:spcAft>
                <a:spcPts val="0"/>
              </a:spcAft>
              <a:buSzPts val="2070"/>
              <a:buChar char="•"/>
              <a:defRPr/>
            </a:lvl2pPr>
            <a:lvl3pPr marL="1371600" lvl="2" indent="-360044" algn="l">
              <a:spcBef>
                <a:spcPts val="600"/>
              </a:spcBef>
              <a:spcAft>
                <a:spcPts val="0"/>
              </a:spcAft>
              <a:buSzPts val="2070"/>
              <a:buChar char="•"/>
              <a:defRPr/>
            </a:lvl3pPr>
            <a:lvl4pPr marL="1828800" lvl="3" indent="-360044" algn="l">
              <a:spcBef>
                <a:spcPts val="600"/>
              </a:spcBef>
              <a:spcAft>
                <a:spcPts val="0"/>
              </a:spcAft>
              <a:buSzPts val="2070"/>
              <a:buChar char="•"/>
              <a:defRPr/>
            </a:lvl4pPr>
            <a:lvl5pPr marL="2286000" lvl="4" indent="-360045" algn="l">
              <a:spcBef>
                <a:spcPts val="600"/>
              </a:spcBef>
              <a:spcAft>
                <a:spcPts val="0"/>
              </a:spcAft>
              <a:buSzPts val="2070"/>
              <a:buChar char="•"/>
              <a:defRPr/>
            </a:lvl5pPr>
            <a:lvl6pPr marL="2743200" lvl="5" indent="-360045" algn="l">
              <a:spcBef>
                <a:spcPts val="600"/>
              </a:spcBef>
              <a:spcAft>
                <a:spcPts val="0"/>
              </a:spcAft>
              <a:buSzPts val="2070"/>
              <a:buChar char="•"/>
              <a:defRPr/>
            </a:lvl6pPr>
            <a:lvl7pPr marL="3200400" lvl="6" indent="-360045" algn="l">
              <a:spcBef>
                <a:spcPts val="600"/>
              </a:spcBef>
              <a:spcAft>
                <a:spcPts val="0"/>
              </a:spcAft>
              <a:buSzPts val="2070"/>
              <a:buChar char="•"/>
              <a:defRPr/>
            </a:lvl7pPr>
            <a:lvl8pPr marL="3657600" lvl="7" indent="-360045" algn="l">
              <a:spcBef>
                <a:spcPts val="600"/>
              </a:spcBef>
              <a:spcAft>
                <a:spcPts val="0"/>
              </a:spcAft>
              <a:buSzPts val="2070"/>
              <a:buChar char="•"/>
              <a:defRPr/>
            </a:lvl8pPr>
            <a:lvl9pPr marL="4114800" lvl="8" indent="-360045" algn="l">
              <a:spcBef>
                <a:spcPts val="600"/>
              </a:spcBef>
              <a:spcAft>
                <a:spcPts val="600"/>
              </a:spcAft>
              <a:buSzPts val="2070"/>
              <a:buChar char="•"/>
              <a:defRPr/>
            </a:lvl9pPr>
          </a:lstStyle>
          <a:p>
            <a:endParaRPr/>
          </a:p>
        </p:txBody>
      </p:sp>
      <p:sp>
        <p:nvSpPr>
          <p:cNvPr id="136" name="Google Shape;136;p40"/>
          <p:cNvSpPr txBox="1">
            <a:spLocks noGrp="1"/>
          </p:cNvSpPr>
          <p:nvPr>
            <p:ph type="dt" idx="10"/>
          </p:nvPr>
        </p:nvSpPr>
        <p:spPr>
          <a:xfrm>
            <a:off x="8677501" y="5969000"/>
            <a:ext cx="1600200" cy="279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37" name="Google Shape;137;p40"/>
          <p:cNvSpPr txBox="1">
            <a:spLocks noGrp="1"/>
          </p:cNvSpPr>
          <p:nvPr>
            <p:ph type="ftr" idx="11"/>
          </p:nvPr>
        </p:nvSpPr>
        <p:spPr>
          <a:xfrm>
            <a:off x="1295401" y="5969000"/>
            <a:ext cx="7305900" cy="279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38" name="Google Shape;138;p40"/>
          <p:cNvSpPr txBox="1">
            <a:spLocks noGrp="1"/>
          </p:cNvSpPr>
          <p:nvPr>
            <p:ph type="sldNum" idx="12"/>
          </p:nvPr>
        </p:nvSpPr>
        <p:spPr>
          <a:xfrm>
            <a:off x="10353901" y="5969000"/>
            <a:ext cx="542697" cy="279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  <p:cxnSp>
        <p:nvCxnSpPr>
          <p:cNvPr id="139" name="Google Shape;139;p40"/>
          <p:cNvCxnSpPr/>
          <p:nvPr/>
        </p:nvCxnSpPr>
        <p:spPr>
          <a:xfrm>
            <a:off x="1396169" y="2421466"/>
            <a:ext cx="9407298" cy="0"/>
          </a:xfrm>
          <a:prstGeom prst="straightConnector1">
            <a:avLst/>
          </a:prstGeom>
          <a:noFill/>
          <a:ln w="15875" cap="flat" cmpd="sng">
            <a:solidFill>
              <a:schemeClr val="accent1"/>
            </a:solidFill>
            <a:prstDash val="solid"/>
            <a:round/>
            <a:headEnd type="none" w="sm" len="sm"/>
            <a:tailEnd type="none" w="sm" len="sm"/>
          </a:ln>
        </p:spPr>
      </p:cxn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Vertical Title and Text" type="vertTitleAndTx">
  <p:cSld name="VERTICAL_TITLE_AND_VERTICAL_TEXT">
    <p:spTree>
      <p:nvGrpSpPr>
        <p:cNvPr id="1" name="Shape 1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1" name="Google Shape;141;p41"/>
          <p:cNvSpPr txBox="1">
            <a:spLocks noGrp="1"/>
          </p:cNvSpPr>
          <p:nvPr>
            <p:ph type="title"/>
          </p:nvPr>
        </p:nvSpPr>
        <p:spPr>
          <a:xfrm rot="5400000">
            <a:off x="7497936" y="2483551"/>
            <a:ext cx="4893735" cy="189089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rgbClr val="262626"/>
              </a:buClr>
              <a:buSzPts val="18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42" name="Google Shape;142;p41"/>
          <p:cNvSpPr txBox="1">
            <a:spLocks noGrp="1"/>
          </p:cNvSpPr>
          <p:nvPr>
            <p:ph type="body" idx="1"/>
          </p:nvPr>
        </p:nvSpPr>
        <p:spPr>
          <a:xfrm rot="5400000">
            <a:off x="2565043" y="-287514"/>
            <a:ext cx="4893734" cy="74330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60045" algn="l">
              <a:spcBef>
                <a:spcPts val="360"/>
              </a:spcBef>
              <a:spcAft>
                <a:spcPts val="0"/>
              </a:spcAft>
              <a:buSzPts val="2070"/>
              <a:buChar char="•"/>
              <a:defRPr/>
            </a:lvl1pPr>
            <a:lvl2pPr marL="914400" lvl="1" indent="-360044" algn="l">
              <a:spcBef>
                <a:spcPts val="600"/>
              </a:spcBef>
              <a:spcAft>
                <a:spcPts val="0"/>
              </a:spcAft>
              <a:buSzPts val="2070"/>
              <a:buChar char="•"/>
              <a:defRPr/>
            </a:lvl2pPr>
            <a:lvl3pPr marL="1371600" lvl="2" indent="-360044" algn="l">
              <a:spcBef>
                <a:spcPts val="600"/>
              </a:spcBef>
              <a:spcAft>
                <a:spcPts val="0"/>
              </a:spcAft>
              <a:buSzPts val="2070"/>
              <a:buChar char="•"/>
              <a:defRPr/>
            </a:lvl3pPr>
            <a:lvl4pPr marL="1828800" lvl="3" indent="-360044" algn="l">
              <a:spcBef>
                <a:spcPts val="600"/>
              </a:spcBef>
              <a:spcAft>
                <a:spcPts val="0"/>
              </a:spcAft>
              <a:buSzPts val="2070"/>
              <a:buChar char="•"/>
              <a:defRPr/>
            </a:lvl4pPr>
            <a:lvl5pPr marL="2286000" lvl="4" indent="-360045" algn="l">
              <a:spcBef>
                <a:spcPts val="600"/>
              </a:spcBef>
              <a:spcAft>
                <a:spcPts val="0"/>
              </a:spcAft>
              <a:buSzPts val="2070"/>
              <a:buChar char="•"/>
              <a:defRPr/>
            </a:lvl5pPr>
            <a:lvl6pPr marL="2743200" lvl="5" indent="-360045" algn="l">
              <a:spcBef>
                <a:spcPts val="600"/>
              </a:spcBef>
              <a:spcAft>
                <a:spcPts val="0"/>
              </a:spcAft>
              <a:buSzPts val="2070"/>
              <a:buChar char="•"/>
              <a:defRPr/>
            </a:lvl6pPr>
            <a:lvl7pPr marL="3200400" lvl="6" indent="-360045" algn="l">
              <a:spcBef>
                <a:spcPts val="600"/>
              </a:spcBef>
              <a:spcAft>
                <a:spcPts val="0"/>
              </a:spcAft>
              <a:buSzPts val="2070"/>
              <a:buChar char="•"/>
              <a:defRPr/>
            </a:lvl7pPr>
            <a:lvl8pPr marL="3657600" lvl="7" indent="-360045" algn="l">
              <a:spcBef>
                <a:spcPts val="600"/>
              </a:spcBef>
              <a:spcAft>
                <a:spcPts val="0"/>
              </a:spcAft>
              <a:buSzPts val="2070"/>
              <a:buChar char="•"/>
              <a:defRPr/>
            </a:lvl8pPr>
            <a:lvl9pPr marL="4114800" lvl="8" indent="-360045" algn="l">
              <a:spcBef>
                <a:spcPts val="600"/>
              </a:spcBef>
              <a:spcAft>
                <a:spcPts val="600"/>
              </a:spcAft>
              <a:buSzPts val="2070"/>
              <a:buChar char="•"/>
              <a:defRPr/>
            </a:lvl9pPr>
          </a:lstStyle>
          <a:p>
            <a:endParaRPr/>
          </a:p>
        </p:txBody>
      </p:sp>
      <p:sp>
        <p:nvSpPr>
          <p:cNvPr id="143" name="Google Shape;143;p41"/>
          <p:cNvSpPr txBox="1">
            <a:spLocks noGrp="1"/>
          </p:cNvSpPr>
          <p:nvPr>
            <p:ph type="dt" idx="10"/>
          </p:nvPr>
        </p:nvSpPr>
        <p:spPr>
          <a:xfrm>
            <a:off x="8677501" y="5969000"/>
            <a:ext cx="1600200" cy="279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44" name="Google Shape;144;p41"/>
          <p:cNvSpPr txBox="1">
            <a:spLocks noGrp="1"/>
          </p:cNvSpPr>
          <p:nvPr>
            <p:ph type="ftr" idx="11"/>
          </p:nvPr>
        </p:nvSpPr>
        <p:spPr>
          <a:xfrm>
            <a:off x="1295401" y="5969000"/>
            <a:ext cx="7305900" cy="279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45" name="Google Shape;145;p41"/>
          <p:cNvSpPr txBox="1">
            <a:spLocks noGrp="1"/>
          </p:cNvSpPr>
          <p:nvPr>
            <p:ph type="sldNum" idx="12"/>
          </p:nvPr>
        </p:nvSpPr>
        <p:spPr>
          <a:xfrm>
            <a:off x="10353901" y="5969000"/>
            <a:ext cx="542697" cy="279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  <p:cxnSp>
        <p:nvCxnSpPr>
          <p:cNvPr id="146" name="Google Shape;146;p41"/>
          <p:cNvCxnSpPr/>
          <p:nvPr/>
        </p:nvCxnSpPr>
        <p:spPr>
          <a:xfrm>
            <a:off x="8863890" y="990600"/>
            <a:ext cx="0" cy="4876800"/>
          </a:xfrm>
          <a:prstGeom prst="straightConnector1">
            <a:avLst/>
          </a:prstGeom>
          <a:noFill/>
          <a:ln w="15875" cap="flat" cmpd="sng">
            <a:solidFill>
              <a:schemeClr val="accent1"/>
            </a:solidFill>
            <a:prstDash val="solid"/>
            <a:round/>
            <a:headEnd type="none" w="sm" len="sm"/>
            <a:tailEnd type="none" w="sm" len="sm"/>
          </a:ln>
        </p:spPr>
      </p:cxn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21" Type="http://schemas.openxmlformats.org/officeDocument/2006/relationships/image" Target="../media/image3.png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1.jp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19">
            <a:alphaModFix/>
          </a:blip>
          <a:stretch>
            <a:fillRect/>
          </a:stretch>
        </a:blip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Google Shape;6;p24"/>
          <p:cNvGrpSpPr/>
          <p:nvPr/>
        </p:nvGrpSpPr>
        <p:grpSpPr>
          <a:xfrm>
            <a:off x="-15736" y="0"/>
            <a:ext cx="12229962" cy="6856214"/>
            <a:chOff x="-15736" y="0"/>
            <a:chExt cx="12229962" cy="6856214"/>
          </a:xfrm>
        </p:grpSpPr>
        <p:pic>
          <p:nvPicPr>
            <p:cNvPr id="7" name="Google Shape;7;p24" descr="HD-PanelContent.png"/>
            <p:cNvPicPr preferRelativeResize="0"/>
            <p:nvPr/>
          </p:nvPicPr>
          <p:blipFill rotWithShape="1">
            <a:blip r:embed="rId20">
              <a:alphaModFix/>
            </a:blip>
            <a:srcRect/>
            <a:stretch/>
          </p:blipFill>
          <p:spPr>
            <a:xfrm>
              <a:off x="0" y="0"/>
              <a:ext cx="12188825" cy="6856214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8" name="Google Shape;8;p24"/>
            <p:cNvSpPr/>
            <p:nvPr/>
          </p:nvSpPr>
          <p:spPr>
            <a:xfrm>
              <a:off x="608012" y="609600"/>
              <a:ext cx="10972800" cy="5638800"/>
            </a:xfrm>
            <a:prstGeom prst="rect">
              <a:avLst/>
            </a:prstGeom>
            <a:noFill/>
            <a:ln w="15875" cap="flat" cmpd="sng">
              <a:solidFill>
                <a:schemeClr val="accent1"/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pic>
          <p:nvPicPr>
            <p:cNvPr id="9" name="Google Shape;9;p24" descr="HDRibbonContent-UniformTrim.png"/>
            <p:cNvPicPr preferRelativeResize="0"/>
            <p:nvPr/>
          </p:nvPicPr>
          <p:blipFill rotWithShape="1">
            <a:blip r:embed="rId21">
              <a:alphaModFix/>
            </a:blip>
            <a:srcRect/>
            <a:stretch/>
          </p:blipFill>
          <p:spPr>
            <a:xfrm>
              <a:off x="-15736" y="3153832"/>
              <a:ext cx="777240" cy="606425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10" name="Google Shape;10;p24" descr="HDRibbonContent-UniformTrim.png"/>
            <p:cNvPicPr preferRelativeResize="0"/>
            <p:nvPr/>
          </p:nvPicPr>
          <p:blipFill rotWithShape="1">
            <a:blip r:embed="rId21">
              <a:alphaModFix/>
            </a:blip>
            <a:srcRect/>
            <a:stretch/>
          </p:blipFill>
          <p:spPr>
            <a:xfrm>
              <a:off x="11436986" y="3153832"/>
              <a:ext cx="777240" cy="606425"/>
            </a:xfrm>
            <a:prstGeom prst="rect">
              <a:avLst/>
            </a:prstGeom>
            <a:noFill/>
            <a:ln>
              <a:noFill/>
            </a:ln>
          </p:spPr>
        </p:pic>
      </p:grpSp>
      <p:sp>
        <p:nvSpPr>
          <p:cNvPr id="11" name="Google Shape;11;p24"/>
          <p:cNvSpPr txBox="1">
            <a:spLocks noGrp="1"/>
          </p:cNvSpPr>
          <p:nvPr>
            <p:ph type="title"/>
          </p:nvPr>
        </p:nvSpPr>
        <p:spPr>
          <a:xfrm>
            <a:off x="1295402" y="982132"/>
            <a:ext cx="9601196" cy="130386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marR="0" lvl="0" algn="ctr" rtl="0">
              <a:spcBef>
                <a:spcPts val="0"/>
              </a:spcBef>
              <a:spcAft>
                <a:spcPts val="0"/>
              </a:spcAft>
              <a:buClr>
                <a:srgbClr val="262626"/>
              </a:buClr>
              <a:buSzPts val="4400"/>
              <a:buFont typeface="Garamond"/>
              <a:buNone/>
              <a:defRPr sz="4400" b="0" i="0" u="none" strike="noStrike" cap="none">
                <a:solidFill>
                  <a:srgbClr val="262626"/>
                </a:solidFill>
                <a:latin typeface="Garamond"/>
                <a:ea typeface="Garamond"/>
                <a:cs typeface="Garamond"/>
                <a:sym typeface="Garamond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2"/>
                </a:solidFill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2"/>
                </a:solidFill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2"/>
                </a:solidFill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2"/>
                </a:solidFill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2"/>
                </a:solidFill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2"/>
                </a:solidFill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2"/>
                </a:solidFill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2"/>
                </a:solidFill>
              </a:defRPr>
            </a:lvl9pPr>
          </a:lstStyle>
          <a:p>
            <a:endParaRPr/>
          </a:p>
        </p:txBody>
      </p:sp>
      <p:sp>
        <p:nvSpPr>
          <p:cNvPr id="12" name="Google Shape;12;p24"/>
          <p:cNvSpPr txBox="1">
            <a:spLocks noGrp="1"/>
          </p:cNvSpPr>
          <p:nvPr>
            <p:ph type="body" idx="1"/>
          </p:nvPr>
        </p:nvSpPr>
        <p:spPr>
          <a:xfrm>
            <a:off x="1295401" y="2556932"/>
            <a:ext cx="9601196" cy="331893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marR="0" lvl="0" indent="-403860" algn="l" rtl="0">
              <a:spcBef>
                <a:spcPts val="480"/>
              </a:spcBef>
              <a:spcAft>
                <a:spcPts val="0"/>
              </a:spcAft>
              <a:buClr>
                <a:schemeClr val="accent1"/>
              </a:buClr>
              <a:buSzPts val="2760"/>
              <a:buFont typeface="Arial"/>
              <a:buChar char="•"/>
              <a:defRPr sz="2400" b="0" i="0" u="none" strike="noStrike" cap="none">
                <a:solidFill>
                  <a:srgbClr val="262626"/>
                </a:solidFill>
                <a:latin typeface="Garamond"/>
                <a:ea typeface="Garamond"/>
                <a:cs typeface="Garamond"/>
                <a:sym typeface="Garamond"/>
              </a:defRPr>
            </a:lvl1pPr>
            <a:lvl2pPr marL="914400" marR="0" lvl="1" indent="-374650" algn="l" rtl="0">
              <a:spcBef>
                <a:spcPts val="600"/>
              </a:spcBef>
              <a:spcAft>
                <a:spcPts val="0"/>
              </a:spcAft>
              <a:buClr>
                <a:schemeClr val="accent1"/>
              </a:buClr>
              <a:buSzPts val="2300"/>
              <a:buFont typeface="Arial"/>
              <a:buChar char="•"/>
              <a:defRPr sz="2000" b="0" i="0" u="none" strike="noStrike" cap="none">
                <a:solidFill>
                  <a:srgbClr val="262626"/>
                </a:solidFill>
                <a:latin typeface="Garamond"/>
                <a:ea typeface="Garamond"/>
                <a:cs typeface="Garamond"/>
                <a:sym typeface="Garamond"/>
              </a:defRPr>
            </a:lvl2pPr>
            <a:lvl3pPr marL="1371600" marR="0" lvl="2" indent="-360044" algn="l" rtl="0">
              <a:spcBef>
                <a:spcPts val="600"/>
              </a:spcBef>
              <a:spcAft>
                <a:spcPts val="0"/>
              </a:spcAft>
              <a:buClr>
                <a:schemeClr val="accent1"/>
              </a:buClr>
              <a:buSzPts val="2070"/>
              <a:buFont typeface="Arial"/>
              <a:buChar char="•"/>
              <a:defRPr sz="1800" b="0" i="0" u="none" strike="noStrike" cap="none">
                <a:solidFill>
                  <a:srgbClr val="262626"/>
                </a:solidFill>
                <a:latin typeface="Garamond"/>
                <a:ea typeface="Garamond"/>
                <a:cs typeface="Garamond"/>
                <a:sym typeface="Garamond"/>
              </a:defRPr>
            </a:lvl3pPr>
            <a:lvl4pPr marL="1828800" marR="0" lvl="3" indent="-345439" algn="l" rtl="0">
              <a:spcBef>
                <a:spcPts val="600"/>
              </a:spcBef>
              <a:spcAft>
                <a:spcPts val="0"/>
              </a:spcAft>
              <a:buClr>
                <a:schemeClr val="accent1"/>
              </a:buClr>
              <a:buSzPts val="1840"/>
              <a:buFont typeface="Arial"/>
              <a:buChar char="•"/>
              <a:defRPr sz="1600" b="0" i="0" u="none" strike="noStrike" cap="none">
                <a:solidFill>
                  <a:srgbClr val="262626"/>
                </a:solidFill>
                <a:latin typeface="Garamond"/>
                <a:ea typeface="Garamond"/>
                <a:cs typeface="Garamond"/>
                <a:sym typeface="Garamond"/>
              </a:defRPr>
            </a:lvl4pPr>
            <a:lvl5pPr marL="2286000" marR="0" lvl="4" indent="-330835" algn="l" rtl="0">
              <a:spcBef>
                <a:spcPts val="600"/>
              </a:spcBef>
              <a:spcAft>
                <a:spcPts val="0"/>
              </a:spcAft>
              <a:buClr>
                <a:schemeClr val="accent1"/>
              </a:buClr>
              <a:buSzPts val="1610"/>
              <a:buFont typeface="Arial"/>
              <a:buChar char="•"/>
              <a:defRPr sz="1400" b="0" i="0" u="none" strike="noStrike" cap="none">
                <a:solidFill>
                  <a:srgbClr val="262626"/>
                </a:solidFill>
                <a:latin typeface="Garamond"/>
                <a:ea typeface="Garamond"/>
                <a:cs typeface="Garamond"/>
                <a:sym typeface="Garamond"/>
              </a:defRPr>
            </a:lvl5pPr>
            <a:lvl6pPr marL="2743200" marR="0" lvl="5" indent="-330835" algn="l" rtl="0">
              <a:spcBef>
                <a:spcPts val="600"/>
              </a:spcBef>
              <a:spcAft>
                <a:spcPts val="0"/>
              </a:spcAft>
              <a:buClr>
                <a:schemeClr val="accent1"/>
              </a:buClr>
              <a:buSzPts val="1610"/>
              <a:buFont typeface="Arial"/>
              <a:buChar char="•"/>
              <a:defRPr sz="1400" b="0" i="0" u="none" strike="noStrike" cap="none">
                <a:solidFill>
                  <a:srgbClr val="262626"/>
                </a:solidFill>
                <a:latin typeface="Garamond"/>
                <a:ea typeface="Garamond"/>
                <a:cs typeface="Garamond"/>
                <a:sym typeface="Garamond"/>
              </a:defRPr>
            </a:lvl6pPr>
            <a:lvl7pPr marL="3200400" marR="0" lvl="6" indent="-330835" algn="l" rtl="0">
              <a:spcBef>
                <a:spcPts val="600"/>
              </a:spcBef>
              <a:spcAft>
                <a:spcPts val="0"/>
              </a:spcAft>
              <a:buClr>
                <a:schemeClr val="accent1"/>
              </a:buClr>
              <a:buSzPts val="1610"/>
              <a:buFont typeface="Arial"/>
              <a:buChar char="•"/>
              <a:defRPr sz="1400" b="0" i="0" u="none" strike="noStrike" cap="none">
                <a:solidFill>
                  <a:srgbClr val="262626"/>
                </a:solidFill>
                <a:latin typeface="Garamond"/>
                <a:ea typeface="Garamond"/>
                <a:cs typeface="Garamond"/>
                <a:sym typeface="Garamond"/>
              </a:defRPr>
            </a:lvl7pPr>
            <a:lvl8pPr marL="3657600" marR="0" lvl="7" indent="-330834" algn="l" rtl="0">
              <a:spcBef>
                <a:spcPts val="600"/>
              </a:spcBef>
              <a:spcAft>
                <a:spcPts val="0"/>
              </a:spcAft>
              <a:buClr>
                <a:schemeClr val="accent1"/>
              </a:buClr>
              <a:buSzPts val="1610"/>
              <a:buFont typeface="Arial"/>
              <a:buChar char="•"/>
              <a:defRPr sz="1400" b="0" i="0" u="none" strike="noStrike" cap="none">
                <a:solidFill>
                  <a:srgbClr val="262626"/>
                </a:solidFill>
                <a:latin typeface="Garamond"/>
                <a:ea typeface="Garamond"/>
                <a:cs typeface="Garamond"/>
                <a:sym typeface="Garamond"/>
              </a:defRPr>
            </a:lvl8pPr>
            <a:lvl9pPr marL="4114800" marR="0" lvl="8" indent="-330834" algn="l" rtl="0">
              <a:spcBef>
                <a:spcPts val="600"/>
              </a:spcBef>
              <a:spcAft>
                <a:spcPts val="600"/>
              </a:spcAft>
              <a:buClr>
                <a:schemeClr val="accent1"/>
              </a:buClr>
              <a:buSzPts val="1610"/>
              <a:buFont typeface="Arial"/>
              <a:buChar char="•"/>
              <a:defRPr sz="1400" b="0" i="0" u="none" strike="noStrike" cap="none">
                <a:solidFill>
                  <a:srgbClr val="262626"/>
                </a:solidFill>
                <a:latin typeface="Garamond"/>
                <a:ea typeface="Garamond"/>
                <a:cs typeface="Garamond"/>
                <a:sym typeface="Garamond"/>
              </a:defRPr>
            </a:lvl9pPr>
          </a:lstStyle>
          <a:p>
            <a:endParaRPr/>
          </a:p>
        </p:txBody>
      </p:sp>
      <p:sp>
        <p:nvSpPr>
          <p:cNvPr id="13" name="Google Shape;13;p24"/>
          <p:cNvSpPr txBox="1">
            <a:spLocks noGrp="1"/>
          </p:cNvSpPr>
          <p:nvPr>
            <p:ph type="dt" idx="10"/>
          </p:nvPr>
        </p:nvSpPr>
        <p:spPr>
          <a:xfrm>
            <a:off x="8677501" y="5969000"/>
            <a:ext cx="1600200" cy="279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r" rtl="0">
              <a:spcBef>
                <a:spcPts val="0"/>
              </a:spcBef>
              <a:spcAft>
                <a:spcPts val="0"/>
              </a:spcAft>
              <a:buSzPts val="1400"/>
              <a:buNone/>
              <a:defRPr sz="1000" b="0" i="0" u="none" strike="noStrike" cap="non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defRPr>
            </a:lvl9pPr>
          </a:lstStyle>
          <a:p>
            <a:endParaRPr/>
          </a:p>
        </p:txBody>
      </p:sp>
      <p:sp>
        <p:nvSpPr>
          <p:cNvPr id="14" name="Google Shape;14;p24"/>
          <p:cNvSpPr txBox="1">
            <a:spLocks noGrp="1"/>
          </p:cNvSpPr>
          <p:nvPr>
            <p:ph type="ftr" idx="11"/>
          </p:nvPr>
        </p:nvSpPr>
        <p:spPr>
          <a:xfrm>
            <a:off x="1295401" y="5969000"/>
            <a:ext cx="7305900" cy="279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000" b="0" i="0" u="none" strike="noStrike" cap="non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defRPr>
            </a:lvl9pPr>
          </a:lstStyle>
          <a:p>
            <a:endParaRPr/>
          </a:p>
        </p:txBody>
      </p:sp>
      <p:sp>
        <p:nvSpPr>
          <p:cNvPr id="15" name="Google Shape;15;p24"/>
          <p:cNvSpPr txBox="1">
            <a:spLocks noGrp="1"/>
          </p:cNvSpPr>
          <p:nvPr>
            <p:ph type="sldNum" idx="12"/>
          </p:nvPr>
        </p:nvSpPr>
        <p:spPr>
          <a:xfrm>
            <a:off x="10353901" y="5969000"/>
            <a:ext cx="542697" cy="279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 rtl="0">
              <a:spcBef>
                <a:spcPts val="0"/>
              </a:spcBef>
              <a:buNone/>
              <a:defRPr sz="1000" b="0" i="0" u="none" strike="noStrike" cap="non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defRPr>
            </a:lvl1pPr>
            <a:lvl2pPr marL="0" marR="0" lvl="1" indent="0" algn="r" rtl="0">
              <a:spcBef>
                <a:spcPts val="0"/>
              </a:spcBef>
              <a:buNone/>
              <a:defRPr sz="1000" b="0" i="0" u="none" strike="noStrike" cap="non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defRPr>
            </a:lvl2pPr>
            <a:lvl3pPr marL="0" marR="0" lvl="2" indent="0" algn="r" rtl="0">
              <a:spcBef>
                <a:spcPts val="0"/>
              </a:spcBef>
              <a:buNone/>
              <a:defRPr sz="1000" b="0" i="0" u="none" strike="noStrike" cap="non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defRPr>
            </a:lvl3pPr>
            <a:lvl4pPr marL="0" marR="0" lvl="3" indent="0" algn="r" rtl="0">
              <a:spcBef>
                <a:spcPts val="0"/>
              </a:spcBef>
              <a:buNone/>
              <a:defRPr sz="1000" b="0" i="0" u="none" strike="noStrike" cap="non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defRPr>
            </a:lvl4pPr>
            <a:lvl5pPr marL="0" marR="0" lvl="4" indent="0" algn="r" rtl="0">
              <a:spcBef>
                <a:spcPts val="0"/>
              </a:spcBef>
              <a:buNone/>
              <a:defRPr sz="1000" b="0" i="0" u="none" strike="noStrike" cap="non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defRPr>
            </a:lvl5pPr>
            <a:lvl6pPr marL="0" marR="0" lvl="5" indent="0" algn="r" rtl="0">
              <a:spcBef>
                <a:spcPts val="0"/>
              </a:spcBef>
              <a:buNone/>
              <a:defRPr sz="1000" b="0" i="0" u="none" strike="noStrike" cap="non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defRPr>
            </a:lvl6pPr>
            <a:lvl7pPr marL="0" marR="0" lvl="6" indent="0" algn="r" rtl="0">
              <a:spcBef>
                <a:spcPts val="0"/>
              </a:spcBef>
              <a:buNone/>
              <a:defRPr sz="1000" b="0" i="0" u="none" strike="noStrike" cap="non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defRPr>
            </a:lvl7pPr>
            <a:lvl8pPr marL="0" marR="0" lvl="7" indent="0" algn="r" rtl="0">
              <a:spcBef>
                <a:spcPts val="0"/>
              </a:spcBef>
              <a:buNone/>
              <a:defRPr sz="1000" b="0" i="0" u="none" strike="noStrike" cap="non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defRPr>
            </a:lvl8pPr>
            <a:lvl9pPr marL="0" marR="0" lvl="8" indent="0" algn="r" rtl="0">
              <a:spcBef>
                <a:spcPts val="0"/>
              </a:spcBef>
              <a:buNone/>
              <a:defRPr sz="1000" b="0" i="0" u="none" strike="noStrike" cap="non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  <p:sldLayoutId id="2147483662" r:id="rId14"/>
    <p:sldLayoutId id="2147483663" r:id="rId15"/>
    <p:sldLayoutId id="2147483664" r:id="rId16"/>
    <p:sldLayoutId id="2147483665" r:id="rId17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youtube-nocookie.com/embed/BqhXUW_v-1s?playlist=BqhXUW_v-1s&amp;autoplay=1&amp;iv_load_policy=3&amp;loop=1&amp;modestbranding=1&amp;start" TargetMode="External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youtube-nocookie.com/embed/_wiz2aAsInQ?list=PLO-i3BsM9k4muNW0vDVAoF7FgeO1Faoca&amp;autoplay=1&amp;iv_load_policy=3&amp;loop=1&amp;modestbranding=1&amp;start" TargetMode="External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1" name="Google Shape;151;p1"/>
          <p:cNvSpPr txBox="1">
            <a:spLocks noGrp="1"/>
          </p:cNvSpPr>
          <p:nvPr>
            <p:ph type="ctrTitle"/>
          </p:nvPr>
        </p:nvSpPr>
        <p:spPr>
          <a:xfrm>
            <a:off x="2692398" y="1871131"/>
            <a:ext cx="6815669" cy="151553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Clr>
                <a:srgbClr val="262626"/>
              </a:buClr>
              <a:buSzPts val="5400"/>
              <a:buFont typeface="Garamond"/>
              <a:buNone/>
            </a:pPr>
            <a:r>
              <a:rPr lang="en-GB" dirty="0" smtClean="0"/>
              <a:t> Phonics in Reception  </a:t>
            </a:r>
            <a:endParaRPr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6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0" name="Google Shape;170;p4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1161816" y="1157288"/>
            <a:ext cx="9710971" cy="4470957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5" name="Google Shape;175;p5"/>
          <p:cNvSpPr txBox="1">
            <a:spLocks noGrp="1"/>
          </p:cNvSpPr>
          <p:nvPr>
            <p:ph type="title"/>
          </p:nvPr>
        </p:nvSpPr>
        <p:spPr>
          <a:xfrm>
            <a:off x="1295402" y="982132"/>
            <a:ext cx="9601196" cy="130386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Clr>
                <a:srgbClr val="262626"/>
              </a:buClr>
              <a:buSzPts val="4400"/>
              <a:buFont typeface="Garamond"/>
              <a:buNone/>
            </a:pPr>
            <a:r>
              <a:rPr lang="en-GB"/>
              <a:t>Articulation of phonemes</a:t>
            </a:r>
            <a:endParaRPr/>
          </a:p>
        </p:txBody>
      </p:sp>
      <p:sp>
        <p:nvSpPr>
          <p:cNvPr id="176" name="Google Shape;176;p5"/>
          <p:cNvSpPr txBox="1">
            <a:spLocks noGrp="1"/>
          </p:cNvSpPr>
          <p:nvPr>
            <p:ph type="body" idx="1"/>
          </p:nvPr>
        </p:nvSpPr>
        <p:spPr>
          <a:xfrm>
            <a:off x="1295401" y="2556932"/>
            <a:ext cx="9601196" cy="331893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/>
          <a:p>
            <a:pPr marL="285750" lvl="0" indent="-285750" algn="l" rtl="0">
              <a:spcBef>
                <a:spcPts val="0"/>
              </a:spcBef>
              <a:spcAft>
                <a:spcPts val="0"/>
              </a:spcAft>
              <a:buSzPts val="2760"/>
              <a:buChar char="•"/>
            </a:pPr>
            <a:r>
              <a:rPr lang="en-GB" u="sng">
                <a:solidFill>
                  <a:schemeClr val="hlink"/>
                </a:solidFill>
                <a:hlinkClick r:id="rId3"/>
              </a:rPr>
              <a:t>https://www.youtube-nocookie.com/embed/BqhXUW_v-1s?playlist=BqhXUW_v-1s&amp;autoplay=1&amp;iv_load_policy=3&amp;loop=1&amp;modestbranding=1&amp;start</a:t>
            </a:r>
            <a:r>
              <a:rPr lang="en-GB"/>
              <a:t>=</a:t>
            </a:r>
            <a:endParaRPr/>
          </a:p>
          <a:p>
            <a:pPr marL="285750" lvl="0" indent="-110490" algn="l" rtl="0">
              <a:spcBef>
                <a:spcPts val="1080"/>
              </a:spcBef>
              <a:spcAft>
                <a:spcPts val="0"/>
              </a:spcAft>
              <a:buSzPts val="2760"/>
              <a:buNone/>
            </a:pPr>
            <a:endParaRPr/>
          </a:p>
          <a:p>
            <a:pPr marL="285750" lvl="0" indent="-110490" algn="l" rtl="0">
              <a:spcBef>
                <a:spcPts val="1080"/>
              </a:spcBef>
              <a:spcAft>
                <a:spcPts val="0"/>
              </a:spcAft>
              <a:buSzPts val="2760"/>
              <a:buNone/>
            </a:pPr>
            <a:endParaRPr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1" name="Google Shape;181;p6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866376" y="685801"/>
            <a:ext cx="10107536" cy="40005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8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7" name="Google Shape;187;p7"/>
          <p:cNvSpPr txBox="1">
            <a:spLocks noGrp="1"/>
          </p:cNvSpPr>
          <p:nvPr>
            <p:ph type="title"/>
          </p:nvPr>
        </p:nvSpPr>
        <p:spPr>
          <a:xfrm>
            <a:off x="1295402" y="982132"/>
            <a:ext cx="9601196" cy="130386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Clr>
                <a:srgbClr val="262626"/>
              </a:buClr>
              <a:buSzPts val="4400"/>
              <a:buFont typeface="Garamond"/>
              <a:buNone/>
            </a:pPr>
            <a:r>
              <a:rPr lang="en-GB"/>
              <a:t>Vocabulary</a:t>
            </a:r>
            <a:endParaRPr/>
          </a:p>
        </p:txBody>
      </p:sp>
      <p:sp>
        <p:nvSpPr>
          <p:cNvPr id="188" name="Google Shape;188;p7"/>
          <p:cNvSpPr txBox="1">
            <a:spLocks noGrp="1"/>
          </p:cNvSpPr>
          <p:nvPr>
            <p:ph type="body" idx="1"/>
          </p:nvPr>
        </p:nvSpPr>
        <p:spPr>
          <a:xfrm>
            <a:off x="1295401" y="2556932"/>
            <a:ext cx="9601196" cy="331893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/>
          <a:p>
            <a:pPr marL="285750" lvl="0" indent="-285750" algn="l" rtl="0">
              <a:spcBef>
                <a:spcPts val="0"/>
              </a:spcBef>
              <a:spcAft>
                <a:spcPts val="0"/>
              </a:spcAft>
              <a:buSzPts val="3220"/>
              <a:buChar char="•"/>
            </a:pPr>
            <a:r>
              <a:rPr lang="en-GB" sz="2800"/>
              <a:t>What is a Digraph?</a:t>
            </a:r>
            <a:endParaRPr/>
          </a:p>
          <a:p>
            <a:pPr marL="285750" lvl="0" indent="-285750" algn="l" rtl="0">
              <a:spcBef>
                <a:spcPts val="1160"/>
              </a:spcBef>
              <a:spcAft>
                <a:spcPts val="0"/>
              </a:spcAft>
              <a:buSzPts val="3220"/>
              <a:buChar char="•"/>
            </a:pPr>
            <a:r>
              <a:rPr lang="en-GB" sz="2800"/>
              <a:t>A digraph is two letters combined to make a single sound in written or spoken English. A digraph can consist of consonants and vowels. These shouldn't be confused with adjacent consonants, where each letter makes a distinct sound rather than combining to make one sound</a:t>
            </a:r>
            <a:endParaRPr/>
          </a:p>
          <a:p>
            <a:pPr marL="285750" lvl="0" indent="-110490" algn="l" rtl="0">
              <a:spcBef>
                <a:spcPts val="1080"/>
              </a:spcBef>
              <a:spcAft>
                <a:spcPts val="0"/>
              </a:spcAft>
              <a:buSzPts val="2760"/>
              <a:buNone/>
            </a:pPr>
            <a:endParaRPr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9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3" name="Google Shape;193;p8"/>
          <p:cNvSpPr txBox="1">
            <a:spLocks noGrp="1"/>
          </p:cNvSpPr>
          <p:nvPr>
            <p:ph type="title"/>
          </p:nvPr>
        </p:nvSpPr>
        <p:spPr>
          <a:xfrm>
            <a:off x="1295402" y="982132"/>
            <a:ext cx="9601196" cy="130386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Clr>
                <a:srgbClr val="262626"/>
              </a:buClr>
              <a:buSzPts val="4400"/>
              <a:buFont typeface="Garamond"/>
              <a:buNone/>
            </a:pPr>
            <a:r>
              <a:rPr lang="en-GB"/>
              <a:t>Trigraph</a:t>
            </a:r>
            <a:endParaRPr/>
          </a:p>
        </p:txBody>
      </p:sp>
      <p:sp>
        <p:nvSpPr>
          <p:cNvPr id="194" name="Google Shape;194;p8"/>
          <p:cNvSpPr txBox="1">
            <a:spLocks noGrp="1"/>
          </p:cNvSpPr>
          <p:nvPr>
            <p:ph type="body" idx="1"/>
          </p:nvPr>
        </p:nvSpPr>
        <p:spPr>
          <a:xfrm>
            <a:off x="1295401" y="2556932"/>
            <a:ext cx="9601196" cy="331893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/>
          <a:p>
            <a:pPr marL="285750" lvl="0" indent="-285750" algn="l" rtl="0">
              <a:spcBef>
                <a:spcPts val="0"/>
              </a:spcBef>
              <a:spcAft>
                <a:spcPts val="0"/>
              </a:spcAft>
              <a:buSzPts val="3220"/>
              <a:buChar char="•"/>
            </a:pPr>
            <a:r>
              <a:rPr lang="en-GB" sz="2800"/>
              <a:t> A trigraph is a single sound that is made with three letters such as igh, ore, air, ear and so on. Whereas, a digraph is a single sound which has been formed by two letters.</a:t>
            </a:r>
            <a:endParaRPr sz="280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4" name="Google Shape;254;p18"/>
          <p:cNvSpPr txBox="1">
            <a:spLocks noGrp="1"/>
          </p:cNvSpPr>
          <p:nvPr>
            <p:ph type="title"/>
          </p:nvPr>
        </p:nvSpPr>
        <p:spPr>
          <a:xfrm>
            <a:off x="1295402" y="982132"/>
            <a:ext cx="9601196" cy="130386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Clr>
                <a:srgbClr val="262626"/>
              </a:buClr>
              <a:buSzPts val="4400"/>
              <a:buFont typeface="Garamond"/>
              <a:buNone/>
            </a:pPr>
            <a:r>
              <a:rPr lang="en-GB"/>
              <a:t>Blending and segmenting</a:t>
            </a:r>
            <a:endParaRPr/>
          </a:p>
        </p:txBody>
      </p:sp>
      <p:sp>
        <p:nvSpPr>
          <p:cNvPr id="255" name="Google Shape;255;p18"/>
          <p:cNvSpPr txBox="1">
            <a:spLocks noGrp="1"/>
          </p:cNvSpPr>
          <p:nvPr>
            <p:ph type="body" idx="1"/>
          </p:nvPr>
        </p:nvSpPr>
        <p:spPr>
          <a:xfrm>
            <a:off x="1295401" y="2556932"/>
            <a:ext cx="9601196" cy="331893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/>
          <a:p>
            <a:pPr marL="285750" lvl="0" indent="-285750" algn="l" rtl="0">
              <a:spcBef>
                <a:spcPts val="0"/>
              </a:spcBef>
              <a:spcAft>
                <a:spcPts val="0"/>
              </a:spcAft>
              <a:buSzPts val="2760"/>
              <a:buChar char="•"/>
            </a:pPr>
            <a:r>
              <a:rPr lang="en-GB" u="sng">
                <a:solidFill>
                  <a:schemeClr val="hlink"/>
                </a:solidFill>
                <a:hlinkClick r:id="rId3"/>
              </a:rPr>
              <a:t>https://www.youtube-nocookie.com/embed/T2CNZoOshew?playlist=T2CNZoOshew&amp;autoplay=1&amp;iv_load_policy=3&amp;loop=1&amp;modestbranding=1&amp;start=</a:t>
            </a:r>
            <a:endParaRPr/>
          </a:p>
          <a:p>
            <a:pPr marL="285750" lvl="0" indent="-110490" algn="l" rtl="0">
              <a:spcBef>
                <a:spcPts val="1080"/>
              </a:spcBef>
              <a:spcAft>
                <a:spcPts val="0"/>
              </a:spcAft>
              <a:buSzPts val="2760"/>
              <a:buNone/>
            </a:pPr>
            <a:endParaRPr u="sng">
              <a:solidFill>
                <a:schemeClr val="hlink"/>
              </a:solidFill>
              <a:hlinkClick r:id="rId3"/>
            </a:endParaRPr>
          </a:p>
          <a:p>
            <a:pPr marL="285750" lvl="0" indent="-285750" algn="l" rtl="0">
              <a:spcBef>
                <a:spcPts val="1080"/>
              </a:spcBef>
              <a:spcAft>
                <a:spcPts val="0"/>
              </a:spcAft>
              <a:buSzPts val="2760"/>
              <a:buChar char="•"/>
            </a:pPr>
            <a:r>
              <a:rPr lang="en-GB" u="sng">
                <a:solidFill>
                  <a:schemeClr val="hlink"/>
                </a:solidFill>
                <a:hlinkClick r:id="rId3"/>
              </a:rPr>
              <a:t>https://www.youtube-nocookie.com/embed/2XTk_xf6wbo?playlist=2XTk_xf6wbo&amp;autoplay=1&amp;iv_load_policy=3&amp;loop=1&amp;modestbranding=1&amp;start=</a:t>
            </a:r>
            <a:endParaRPr/>
          </a:p>
          <a:p>
            <a:pPr marL="285750" lvl="0" indent="-110490" algn="l" rtl="0">
              <a:spcBef>
                <a:spcPts val="1080"/>
              </a:spcBef>
              <a:spcAft>
                <a:spcPts val="0"/>
              </a:spcAft>
              <a:buSzPts val="2760"/>
              <a:buNone/>
            </a:pPr>
            <a:endParaRPr u="sng">
              <a:solidFill>
                <a:schemeClr val="hlink"/>
              </a:solidFill>
              <a:hlinkClick r:id="rId3"/>
            </a:endParaRPr>
          </a:p>
          <a:p>
            <a:pPr marL="285750" lvl="0" indent="-110490" algn="l" rtl="0">
              <a:spcBef>
                <a:spcPts val="1080"/>
              </a:spcBef>
              <a:spcAft>
                <a:spcPts val="0"/>
              </a:spcAft>
              <a:buSzPts val="2760"/>
              <a:buNone/>
            </a:pPr>
            <a:endParaRPr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rganic">
  <a:themeElements>
    <a:clrScheme name="Organic">
      <a:dk1>
        <a:srgbClr val="000000"/>
      </a:dk1>
      <a:lt1>
        <a:srgbClr val="FFFFFF"/>
      </a:lt1>
      <a:dk2>
        <a:srgbClr val="212121"/>
      </a:dk2>
      <a:lt2>
        <a:srgbClr val="DADADA"/>
      </a:lt2>
      <a:accent1>
        <a:srgbClr val="83992A"/>
      </a:accent1>
      <a:accent2>
        <a:srgbClr val="3C9770"/>
      </a:accent2>
      <a:accent3>
        <a:srgbClr val="44709D"/>
      </a:accent3>
      <a:accent4>
        <a:srgbClr val="A23C33"/>
      </a:accent4>
      <a:accent5>
        <a:srgbClr val="D97828"/>
      </a:accent5>
      <a:accent6>
        <a:srgbClr val="DEB340"/>
      </a:accent6>
      <a:hlink>
        <a:srgbClr val="A8BF4D"/>
      </a:hlink>
      <a:folHlink>
        <a:srgbClr val="B4CA80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30</Words>
  <Application>Microsoft Office PowerPoint</Application>
  <PresentationFormat>Widescreen</PresentationFormat>
  <Paragraphs>12</Paragraphs>
  <Slides>7</Slides>
  <Notes>7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10" baseType="lpstr">
      <vt:lpstr>Garamond</vt:lpstr>
      <vt:lpstr>Arial</vt:lpstr>
      <vt:lpstr>Organic</vt:lpstr>
      <vt:lpstr> Phonics in Reception  </vt:lpstr>
      <vt:lpstr>PowerPoint Presentation</vt:lpstr>
      <vt:lpstr>Articulation of phonemes</vt:lpstr>
      <vt:lpstr>PowerPoint Presentation</vt:lpstr>
      <vt:lpstr>Vocabulary</vt:lpstr>
      <vt:lpstr>Trigraph</vt:lpstr>
      <vt:lpstr>Blending and segmenting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 Phonics in Reception  </dc:title>
  <dc:creator>Dani Vickery-Cox</dc:creator>
  <cp:lastModifiedBy>victoria Darnell</cp:lastModifiedBy>
  <cp:revision>1</cp:revision>
  <dcterms:created xsi:type="dcterms:W3CDTF">2023-04-11T08:54:46Z</dcterms:created>
  <dcterms:modified xsi:type="dcterms:W3CDTF">2023-05-31T11:57:42Z</dcterms:modified>
</cp:coreProperties>
</file>