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2"/>
  </p:notesMasterIdLst>
  <p:handoutMasterIdLst>
    <p:handoutMasterId r:id="rId13"/>
  </p:handoutMasterIdLst>
  <p:sldIdLst>
    <p:sldId id="257" r:id="rId2"/>
    <p:sldId id="271" r:id="rId3"/>
    <p:sldId id="258" r:id="rId4"/>
    <p:sldId id="260" r:id="rId5"/>
    <p:sldId id="273" r:id="rId6"/>
    <p:sldId id="261" r:id="rId7"/>
    <p:sldId id="274" r:id="rId8"/>
    <p:sldId id="275" r:id="rId9"/>
    <p:sldId id="262" r:id="rId10"/>
    <p:sldId id="263"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F5AB1C69-6EDB-4FF4-983F-18BD219EF322}">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15" autoAdjust="0"/>
    <p:restoredTop sz="94660"/>
  </p:normalViewPr>
  <p:slideViewPr>
    <p:cSldViewPr snapToGrid="0">
      <p:cViewPr varScale="1">
        <p:scale>
          <a:sx n="87" d="100"/>
          <a:sy n="87" d="100"/>
        </p:scale>
        <p:origin x="528" y="77"/>
      </p:cViewPr>
      <p:guideLst/>
    </p:cSldViewPr>
  </p:slideViewPr>
  <p:notesTextViewPr>
    <p:cViewPr>
      <p:scale>
        <a:sx n="1" d="1"/>
        <a:sy n="1" d="1"/>
      </p:scale>
      <p:origin x="0" y="0"/>
    </p:cViewPr>
  </p:notesTextViewPr>
  <p:notesViewPr>
    <p:cSldViewPr snapToGrid="0">
      <p:cViewPr varScale="1">
        <p:scale>
          <a:sx n="65" d="100"/>
          <a:sy n="65" d="100"/>
        </p:scale>
        <p:origin x="2784" y="4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handoutMaster" Target="handoutMasters/handout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3A45BA1-980A-4507-BE5A-5C1E7C2FFD8F}" type="datetimeFigureOut">
              <a:rPr lang="en-US"/>
              <a:t>4/18/2022</a:t>
            </a:fld>
            <a:endParaRPr/>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7E03411-58E2-43FD-AE1D-AD77DFF8CB20}" type="slidenum">
              <a:rPr/>
              <a:t>‹#›</a:t>
            </a:fld>
            <a:endParaRPr/>
          </a:p>
        </p:txBody>
      </p:sp>
    </p:spTree>
    <p:extLst>
      <p:ext uri="{BB962C8B-B14F-4D97-AF65-F5344CB8AC3E}">
        <p14:creationId xmlns:p14="http://schemas.microsoft.com/office/powerpoint/2010/main" val="18819107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5A3416D-7FED-43BC-AA7C-D92DBA01ED64}" type="datetimeFigureOut">
              <a:rPr lang="en-US"/>
              <a:t>4/18/2022</a:t>
            </a:fld>
            <a:endParaRPr/>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a:t>Click to edit Master text styles</a:t>
            </a:r>
          </a:p>
          <a:p>
            <a:pPr lvl="1"/>
            <a:r>
              <a:rPr/>
              <a:t>Second level</a:t>
            </a:r>
          </a:p>
          <a:p>
            <a:pPr lvl="2"/>
            <a:r>
              <a:rPr/>
              <a:t>Third level</a:t>
            </a:r>
          </a:p>
          <a:p>
            <a:pPr lvl="3"/>
            <a:r>
              <a:rPr/>
              <a:t>Fourth level</a:t>
            </a:r>
          </a:p>
          <a:p>
            <a:pPr lvl="4"/>
            <a:r>
              <a:rPr/>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8DC57A8-AE18-4654-B6AF-04B3577165BE}" type="slidenum">
              <a:rPr/>
              <a:t>‹#›</a:t>
            </a:fld>
            <a:endParaRPr/>
          </a:p>
        </p:txBody>
      </p:sp>
    </p:spTree>
    <p:extLst>
      <p:ext uri="{BB962C8B-B14F-4D97-AF65-F5344CB8AC3E}">
        <p14:creationId xmlns:p14="http://schemas.microsoft.com/office/powerpoint/2010/main" val="258139784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4265611" y="1752600"/>
            <a:ext cx="6858002" cy="1828800"/>
          </a:xfrm>
        </p:spPr>
        <p:txBody>
          <a:bodyPr anchor="b">
            <a:normAutofit/>
          </a:bodyPr>
          <a:lstStyle>
            <a:lvl1pPr algn="l">
              <a:defRPr sz="5400"/>
            </a:lvl1pPr>
          </a:lstStyle>
          <a:p>
            <a:r>
              <a:rPr lang="en-US" smtClean="0"/>
              <a:t>Click to edit Master title style</a:t>
            </a:r>
            <a:endParaRPr/>
          </a:p>
        </p:txBody>
      </p:sp>
      <p:sp>
        <p:nvSpPr>
          <p:cNvPr id="3" name="Subtitle 2"/>
          <p:cNvSpPr>
            <a:spLocks noGrp="1"/>
          </p:cNvSpPr>
          <p:nvPr>
            <p:ph type="subTitle" idx="1"/>
          </p:nvPr>
        </p:nvSpPr>
        <p:spPr>
          <a:xfrm>
            <a:off x="4265610" y="3733800"/>
            <a:ext cx="6858002" cy="914400"/>
          </a:xfrm>
        </p:spPr>
        <p:txBody>
          <a:bodyPr/>
          <a:lstStyle>
            <a:lvl1pPr marL="0" indent="0" algn="l">
              <a:spcBef>
                <a:spcPts val="0"/>
              </a:spcBef>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a:p>
        </p:txBody>
      </p:sp>
    </p:spTree>
    <p:extLst>
      <p:ext uri="{BB962C8B-B14F-4D97-AF65-F5344CB8AC3E}">
        <p14:creationId xmlns:p14="http://schemas.microsoft.com/office/powerpoint/2010/main" val="29812036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6" name="Slide Number Placeholder 5"/>
          <p:cNvSpPr>
            <a:spLocks noGrp="1"/>
          </p:cNvSpPr>
          <p:nvPr>
            <p:ph type="sldNum" sz="quarter" idx="12"/>
          </p:nvPr>
        </p:nvSpPr>
        <p:spPr/>
        <p:txBody>
          <a:bodyPr/>
          <a:lstStyle/>
          <a:p>
            <a:fld id="{022B156B-59AE-415F-B24B-8756D48BB977}" type="slidenum">
              <a:rPr/>
              <a:t>‹#›</a:t>
            </a:fld>
            <a:endParaRPr dirty="0"/>
          </a:p>
        </p:txBody>
      </p:sp>
      <p:sp>
        <p:nvSpPr>
          <p:cNvPr id="5" name="Footer Placeholder 4"/>
          <p:cNvSpPr>
            <a:spLocks noGrp="1"/>
          </p:cNvSpPr>
          <p:nvPr>
            <p:ph type="ftr" sz="quarter" idx="11"/>
          </p:nvPr>
        </p:nvSpPr>
        <p:spPr/>
        <p:txBody>
          <a:bodyPr/>
          <a:lstStyle/>
          <a:p>
            <a:endParaRPr/>
          </a:p>
        </p:txBody>
      </p:sp>
      <p:sp>
        <p:nvSpPr>
          <p:cNvPr id="4" name="Date Placeholder 3"/>
          <p:cNvSpPr>
            <a:spLocks noGrp="1"/>
          </p:cNvSpPr>
          <p:nvPr>
            <p:ph type="dt" sz="half" idx="10"/>
          </p:nvPr>
        </p:nvSpPr>
        <p:spPr/>
        <p:txBody>
          <a:bodyPr/>
          <a:lstStyle/>
          <a:p>
            <a:fld id="{4CF99945-0A15-4715-AB6C-F5E56CF20F70}" type="datetimeFigureOut">
              <a:rPr lang="en-US"/>
              <a:t>4/18/2022</a:t>
            </a:fld>
            <a:endParaRPr/>
          </a:p>
        </p:txBody>
      </p:sp>
    </p:spTree>
    <p:extLst>
      <p:ext uri="{BB962C8B-B14F-4D97-AF65-F5344CB8AC3E}">
        <p14:creationId xmlns:p14="http://schemas.microsoft.com/office/powerpoint/2010/main" val="3396309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265613" y="1828800"/>
            <a:ext cx="6858002" cy="1828800"/>
          </a:xfrm>
        </p:spPr>
        <p:txBody>
          <a:bodyPr anchor="b">
            <a:normAutofit/>
          </a:bodyPr>
          <a:lstStyle>
            <a:lvl1pPr>
              <a:defRPr sz="4400"/>
            </a:lvl1pPr>
          </a:lstStyle>
          <a:p>
            <a:r>
              <a:rPr lang="en-US" smtClean="0"/>
              <a:t>Click to edit Master title style</a:t>
            </a:r>
            <a:endParaRPr/>
          </a:p>
        </p:txBody>
      </p:sp>
      <p:sp>
        <p:nvSpPr>
          <p:cNvPr id="3" name="Text Placeholder 2"/>
          <p:cNvSpPr>
            <a:spLocks noGrp="1"/>
          </p:cNvSpPr>
          <p:nvPr>
            <p:ph type="body" idx="1"/>
          </p:nvPr>
        </p:nvSpPr>
        <p:spPr>
          <a:xfrm>
            <a:off x="4265610" y="3733800"/>
            <a:ext cx="6858002" cy="914400"/>
          </a:xfrm>
        </p:spPr>
        <p:txBody>
          <a:bodyPr/>
          <a:lstStyle>
            <a:lvl1pPr marL="0" indent="0">
              <a:spcBef>
                <a:spcPts val="0"/>
              </a:spcBef>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Tree>
    <p:extLst>
      <p:ext uri="{BB962C8B-B14F-4D97-AF65-F5344CB8AC3E}">
        <p14:creationId xmlns:p14="http://schemas.microsoft.com/office/powerpoint/2010/main" val="12292579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Content Placeholder 2"/>
          <p:cNvSpPr>
            <a:spLocks noGrp="1"/>
          </p:cNvSpPr>
          <p:nvPr>
            <p:ph sz="half" idx="1"/>
          </p:nvPr>
        </p:nvSpPr>
        <p:spPr>
          <a:xfrm>
            <a:off x="1065212" y="1825625"/>
            <a:ext cx="4954588" cy="418795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Content Placeholder 3"/>
          <p:cNvSpPr>
            <a:spLocks noGrp="1"/>
          </p:cNvSpPr>
          <p:nvPr>
            <p:ph sz="half" idx="2"/>
          </p:nvPr>
        </p:nvSpPr>
        <p:spPr>
          <a:xfrm>
            <a:off x="6172200" y="1825625"/>
            <a:ext cx="4951414" cy="418795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7" name="Slide Number Placeholder 6"/>
          <p:cNvSpPr>
            <a:spLocks noGrp="1"/>
          </p:cNvSpPr>
          <p:nvPr>
            <p:ph type="sldNum" sz="quarter" idx="12"/>
          </p:nvPr>
        </p:nvSpPr>
        <p:spPr/>
        <p:txBody>
          <a:bodyPr/>
          <a:lstStyle/>
          <a:p>
            <a:fld id="{022B156B-59AE-415F-B24B-8756D48BB977}" type="slidenum">
              <a:rPr/>
              <a:t>‹#›</a:t>
            </a:fld>
            <a:endParaRPr/>
          </a:p>
        </p:txBody>
      </p:sp>
      <p:sp>
        <p:nvSpPr>
          <p:cNvPr id="6" name="Footer Placeholder 5"/>
          <p:cNvSpPr>
            <a:spLocks noGrp="1"/>
          </p:cNvSpPr>
          <p:nvPr>
            <p:ph type="ftr" sz="quarter" idx="11"/>
          </p:nvPr>
        </p:nvSpPr>
        <p:spPr/>
        <p:txBody>
          <a:bodyPr/>
          <a:lstStyle/>
          <a:p>
            <a:endParaRPr/>
          </a:p>
        </p:txBody>
      </p:sp>
      <p:sp>
        <p:nvSpPr>
          <p:cNvPr id="5" name="Date Placeholder 4"/>
          <p:cNvSpPr>
            <a:spLocks noGrp="1"/>
          </p:cNvSpPr>
          <p:nvPr>
            <p:ph type="dt" sz="half" idx="10"/>
          </p:nvPr>
        </p:nvSpPr>
        <p:spPr/>
        <p:txBody>
          <a:bodyPr/>
          <a:lstStyle/>
          <a:p>
            <a:fld id="{4CF99945-0A15-4715-AB6C-F5E56CF20F70}" type="datetimeFigureOut">
              <a:rPr lang="en-US"/>
              <a:t>4/18/2022</a:t>
            </a:fld>
            <a:endParaRPr/>
          </a:p>
        </p:txBody>
      </p:sp>
    </p:spTree>
    <p:extLst>
      <p:ext uri="{BB962C8B-B14F-4D97-AF65-F5344CB8AC3E}">
        <p14:creationId xmlns:p14="http://schemas.microsoft.com/office/powerpoint/2010/main" val="29727551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Text Placeholder 2"/>
          <p:cNvSpPr>
            <a:spLocks noGrp="1"/>
          </p:cNvSpPr>
          <p:nvPr>
            <p:ph type="body" idx="1"/>
          </p:nvPr>
        </p:nvSpPr>
        <p:spPr>
          <a:xfrm>
            <a:off x="1069848" y="1681163"/>
            <a:ext cx="4956048" cy="823912"/>
          </a:xfrm>
        </p:spPr>
        <p:txBody>
          <a:bodyPr anchor="b"/>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069848" y="2505075"/>
            <a:ext cx="4956048" cy="34766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5" name="Text Placeholder 4"/>
          <p:cNvSpPr>
            <a:spLocks noGrp="1"/>
          </p:cNvSpPr>
          <p:nvPr>
            <p:ph type="body" sz="quarter" idx="3"/>
          </p:nvPr>
        </p:nvSpPr>
        <p:spPr>
          <a:xfrm>
            <a:off x="6172200" y="1681163"/>
            <a:ext cx="4956048" cy="823912"/>
          </a:xfrm>
        </p:spPr>
        <p:txBody>
          <a:bodyPr anchor="b"/>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4956048" cy="34766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9" name="Slide Number Placeholder 8"/>
          <p:cNvSpPr>
            <a:spLocks noGrp="1"/>
          </p:cNvSpPr>
          <p:nvPr>
            <p:ph type="sldNum" sz="quarter" idx="12"/>
          </p:nvPr>
        </p:nvSpPr>
        <p:spPr/>
        <p:txBody>
          <a:bodyPr/>
          <a:lstStyle/>
          <a:p>
            <a:fld id="{022B156B-59AE-415F-B24B-8756D48BB977}" type="slidenum">
              <a:rPr/>
              <a:t>‹#›</a:t>
            </a:fld>
            <a:endParaRPr/>
          </a:p>
        </p:txBody>
      </p:sp>
      <p:sp>
        <p:nvSpPr>
          <p:cNvPr id="8" name="Footer Placeholder 7"/>
          <p:cNvSpPr>
            <a:spLocks noGrp="1"/>
          </p:cNvSpPr>
          <p:nvPr>
            <p:ph type="ftr" sz="quarter" idx="11"/>
          </p:nvPr>
        </p:nvSpPr>
        <p:spPr/>
        <p:txBody>
          <a:bodyPr/>
          <a:lstStyle/>
          <a:p>
            <a:endParaRPr/>
          </a:p>
        </p:txBody>
      </p:sp>
      <p:sp>
        <p:nvSpPr>
          <p:cNvPr id="7" name="Date Placeholder 6"/>
          <p:cNvSpPr>
            <a:spLocks noGrp="1"/>
          </p:cNvSpPr>
          <p:nvPr>
            <p:ph type="dt" sz="half" idx="10"/>
          </p:nvPr>
        </p:nvSpPr>
        <p:spPr/>
        <p:txBody>
          <a:bodyPr/>
          <a:lstStyle/>
          <a:p>
            <a:fld id="{4CF99945-0A15-4715-AB6C-F5E56CF20F70}" type="datetimeFigureOut">
              <a:rPr lang="en-US"/>
              <a:t>4/18/2022</a:t>
            </a:fld>
            <a:endParaRPr/>
          </a:p>
        </p:txBody>
      </p:sp>
    </p:spTree>
    <p:extLst>
      <p:ext uri="{BB962C8B-B14F-4D97-AF65-F5344CB8AC3E}">
        <p14:creationId xmlns:p14="http://schemas.microsoft.com/office/powerpoint/2010/main" val="23185716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5" name="Slide Number Placeholder 4"/>
          <p:cNvSpPr>
            <a:spLocks noGrp="1"/>
          </p:cNvSpPr>
          <p:nvPr>
            <p:ph type="sldNum" sz="quarter" idx="12"/>
          </p:nvPr>
        </p:nvSpPr>
        <p:spPr/>
        <p:txBody>
          <a:bodyPr/>
          <a:lstStyle/>
          <a:p>
            <a:fld id="{022B156B-59AE-415F-B24B-8756D48BB977}" type="slidenum">
              <a:rPr/>
              <a:t>‹#›</a:t>
            </a:fld>
            <a:endParaRPr/>
          </a:p>
        </p:txBody>
      </p:sp>
      <p:sp>
        <p:nvSpPr>
          <p:cNvPr id="4" name="Footer Placeholder 3"/>
          <p:cNvSpPr>
            <a:spLocks noGrp="1"/>
          </p:cNvSpPr>
          <p:nvPr>
            <p:ph type="ftr" sz="quarter" idx="11"/>
          </p:nvPr>
        </p:nvSpPr>
        <p:spPr/>
        <p:txBody>
          <a:bodyPr/>
          <a:lstStyle/>
          <a:p>
            <a:endParaRPr/>
          </a:p>
        </p:txBody>
      </p:sp>
      <p:sp>
        <p:nvSpPr>
          <p:cNvPr id="3" name="Date Placeholder 2"/>
          <p:cNvSpPr>
            <a:spLocks noGrp="1"/>
          </p:cNvSpPr>
          <p:nvPr>
            <p:ph type="dt" sz="half" idx="10"/>
          </p:nvPr>
        </p:nvSpPr>
        <p:spPr/>
        <p:txBody>
          <a:bodyPr/>
          <a:lstStyle/>
          <a:p>
            <a:fld id="{4CF99945-0A15-4715-AB6C-F5E56CF20F70}" type="datetimeFigureOut">
              <a:rPr lang="en-US"/>
              <a:t>4/18/2022</a:t>
            </a:fld>
            <a:endParaRPr/>
          </a:p>
        </p:txBody>
      </p:sp>
    </p:spTree>
    <p:extLst>
      <p:ext uri="{BB962C8B-B14F-4D97-AF65-F5344CB8AC3E}">
        <p14:creationId xmlns:p14="http://schemas.microsoft.com/office/powerpoint/2010/main" val="35128164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022B156B-59AE-415F-B24B-8756D48BB977}" type="slidenum">
              <a:rPr/>
              <a:t>‹#›</a:t>
            </a:fld>
            <a:endParaRPr/>
          </a:p>
        </p:txBody>
      </p:sp>
      <p:sp>
        <p:nvSpPr>
          <p:cNvPr id="3" name="Footer Placeholder 2"/>
          <p:cNvSpPr>
            <a:spLocks noGrp="1"/>
          </p:cNvSpPr>
          <p:nvPr>
            <p:ph type="ftr" sz="quarter" idx="11"/>
          </p:nvPr>
        </p:nvSpPr>
        <p:spPr/>
        <p:txBody>
          <a:bodyPr/>
          <a:lstStyle/>
          <a:p>
            <a:endParaRPr/>
          </a:p>
        </p:txBody>
      </p:sp>
      <p:sp>
        <p:nvSpPr>
          <p:cNvPr id="2" name="Date Placeholder 1"/>
          <p:cNvSpPr>
            <a:spLocks noGrp="1"/>
          </p:cNvSpPr>
          <p:nvPr>
            <p:ph type="dt" sz="half" idx="10"/>
          </p:nvPr>
        </p:nvSpPr>
        <p:spPr/>
        <p:txBody>
          <a:bodyPr/>
          <a:lstStyle/>
          <a:p>
            <a:fld id="{4CF99945-0A15-4715-AB6C-F5E56CF20F70}" type="datetimeFigureOut">
              <a:rPr lang="en-US"/>
              <a:t>4/18/2022</a:t>
            </a:fld>
            <a:endParaRPr/>
          </a:p>
        </p:txBody>
      </p:sp>
    </p:spTree>
    <p:extLst>
      <p:ext uri="{BB962C8B-B14F-4D97-AF65-F5344CB8AC3E}">
        <p14:creationId xmlns:p14="http://schemas.microsoft.com/office/powerpoint/2010/main" val="8478748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wo Pictures with Captions">
    <p:spTree>
      <p:nvGrpSpPr>
        <p:cNvPr id="1" name=""/>
        <p:cNvGrpSpPr/>
        <p:nvPr/>
      </p:nvGrpSpPr>
      <p:grpSpPr>
        <a:xfrm>
          <a:off x="0" y="0"/>
          <a:ext cx="0" cy="0"/>
          <a:chOff x="0" y="0"/>
          <a:chExt cx="0" cy="0"/>
        </a:xfrm>
      </p:grpSpPr>
      <p:sp>
        <p:nvSpPr>
          <p:cNvPr id="2" name="Title 1"/>
          <p:cNvSpPr>
            <a:spLocks noGrp="1"/>
          </p:cNvSpPr>
          <p:nvPr>
            <p:ph type="title"/>
          </p:nvPr>
        </p:nvSpPr>
        <p:spPr>
          <a:xfrm>
            <a:off x="1065212" y="304799"/>
            <a:ext cx="10058402" cy="1216152"/>
          </a:xfrm>
        </p:spPr>
        <p:txBody>
          <a:bodyPr/>
          <a:lstStyle>
            <a:lvl1pPr>
              <a:defRPr/>
            </a:lvl1pPr>
          </a:lstStyle>
          <a:p>
            <a:r>
              <a:rPr lang="en-US" smtClean="0"/>
              <a:t>Click to edit Master title style</a:t>
            </a:r>
            <a:endParaRPr lang="en-US" dirty="0"/>
          </a:p>
        </p:txBody>
      </p:sp>
      <p:grpSp>
        <p:nvGrpSpPr>
          <p:cNvPr id="9" name="Group 8"/>
          <p:cNvGrpSpPr/>
          <p:nvPr/>
        </p:nvGrpSpPr>
        <p:grpSpPr>
          <a:xfrm>
            <a:off x="1052422" y="1733550"/>
            <a:ext cx="4360503" cy="3050038"/>
            <a:chOff x="895350" y="3313113"/>
            <a:chExt cx="3613151" cy="2790825"/>
          </a:xfrm>
          <a:solidFill>
            <a:schemeClr val="tx1">
              <a:lumMod val="50000"/>
            </a:schemeClr>
          </a:solidFill>
        </p:grpSpPr>
        <p:sp>
          <p:nvSpPr>
            <p:cNvPr id="10" name="Freeform 41"/>
            <p:cNvSpPr>
              <a:spLocks/>
            </p:cNvSpPr>
            <p:nvPr/>
          </p:nvSpPr>
          <p:spPr bwMode="auto">
            <a:xfrm>
              <a:off x="963613" y="3725863"/>
              <a:ext cx="11113" cy="1952625"/>
            </a:xfrm>
            <a:custGeom>
              <a:avLst/>
              <a:gdLst>
                <a:gd name="T0" fmla="*/ 3 w 5"/>
                <a:gd name="T1" fmla="*/ 0 h 868"/>
                <a:gd name="T2" fmla="*/ 4 w 5"/>
                <a:gd name="T3" fmla="*/ 217 h 868"/>
                <a:gd name="T4" fmla="*/ 3 w 5"/>
                <a:gd name="T5" fmla="*/ 326 h 868"/>
                <a:gd name="T6" fmla="*/ 4 w 5"/>
                <a:gd name="T7" fmla="*/ 434 h 868"/>
                <a:gd name="T8" fmla="*/ 4 w 5"/>
                <a:gd name="T9" fmla="*/ 651 h 868"/>
                <a:gd name="T10" fmla="*/ 4 w 5"/>
                <a:gd name="T11" fmla="*/ 760 h 868"/>
                <a:gd name="T12" fmla="*/ 3 w 5"/>
                <a:gd name="T13" fmla="*/ 868 h 868"/>
                <a:gd name="T14" fmla="*/ 2 w 5"/>
                <a:gd name="T15" fmla="*/ 868 h 868"/>
                <a:gd name="T16" fmla="*/ 1 w 5"/>
                <a:gd name="T17" fmla="*/ 760 h 868"/>
                <a:gd name="T18" fmla="*/ 0 w 5"/>
                <a:gd name="T19" fmla="*/ 651 h 868"/>
                <a:gd name="T20" fmla="*/ 1 w 5"/>
                <a:gd name="T21" fmla="*/ 434 h 868"/>
                <a:gd name="T22" fmla="*/ 2 w 5"/>
                <a:gd name="T23" fmla="*/ 326 h 868"/>
                <a:gd name="T24" fmla="*/ 1 w 5"/>
                <a:gd name="T25" fmla="*/ 217 h 868"/>
                <a:gd name="T26" fmla="*/ 2 w 5"/>
                <a:gd name="T27" fmla="*/ 0 h 868"/>
                <a:gd name="T28" fmla="*/ 3 w 5"/>
                <a:gd name="T29" fmla="*/ 0 h 8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 h="868">
                  <a:moveTo>
                    <a:pt x="3" y="0"/>
                  </a:moveTo>
                  <a:cubicBezTo>
                    <a:pt x="4" y="73"/>
                    <a:pt x="4" y="145"/>
                    <a:pt x="4" y="217"/>
                  </a:cubicBezTo>
                  <a:cubicBezTo>
                    <a:pt x="4" y="253"/>
                    <a:pt x="3" y="290"/>
                    <a:pt x="3" y="326"/>
                  </a:cubicBezTo>
                  <a:cubicBezTo>
                    <a:pt x="3" y="362"/>
                    <a:pt x="3" y="398"/>
                    <a:pt x="4" y="434"/>
                  </a:cubicBezTo>
                  <a:cubicBezTo>
                    <a:pt x="4" y="507"/>
                    <a:pt x="5" y="579"/>
                    <a:pt x="4" y="651"/>
                  </a:cubicBezTo>
                  <a:cubicBezTo>
                    <a:pt x="5" y="687"/>
                    <a:pt x="4" y="724"/>
                    <a:pt x="4" y="760"/>
                  </a:cubicBezTo>
                  <a:cubicBezTo>
                    <a:pt x="4" y="796"/>
                    <a:pt x="3" y="832"/>
                    <a:pt x="3" y="868"/>
                  </a:cubicBezTo>
                  <a:cubicBezTo>
                    <a:pt x="2" y="868"/>
                    <a:pt x="2" y="868"/>
                    <a:pt x="2" y="868"/>
                  </a:cubicBezTo>
                  <a:cubicBezTo>
                    <a:pt x="2" y="832"/>
                    <a:pt x="1" y="796"/>
                    <a:pt x="1" y="760"/>
                  </a:cubicBezTo>
                  <a:cubicBezTo>
                    <a:pt x="1" y="724"/>
                    <a:pt x="0" y="687"/>
                    <a:pt x="0" y="651"/>
                  </a:cubicBezTo>
                  <a:cubicBezTo>
                    <a:pt x="0" y="579"/>
                    <a:pt x="1" y="507"/>
                    <a:pt x="1" y="434"/>
                  </a:cubicBezTo>
                  <a:cubicBezTo>
                    <a:pt x="2" y="398"/>
                    <a:pt x="2" y="362"/>
                    <a:pt x="2" y="326"/>
                  </a:cubicBezTo>
                  <a:cubicBezTo>
                    <a:pt x="2" y="290"/>
                    <a:pt x="1" y="253"/>
                    <a:pt x="1" y="217"/>
                  </a:cubicBezTo>
                  <a:cubicBezTo>
                    <a:pt x="0" y="145"/>
                    <a:pt x="1" y="73"/>
                    <a:pt x="2" y="0"/>
                  </a:cubicBezTo>
                  <a:lnTo>
                    <a:pt x="3" y="0"/>
                  </a:ln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1" name="Freeform 42"/>
            <p:cNvSpPr>
              <a:spLocks/>
            </p:cNvSpPr>
            <p:nvPr/>
          </p:nvSpPr>
          <p:spPr bwMode="auto">
            <a:xfrm>
              <a:off x="1350963" y="6038850"/>
              <a:ext cx="2736850" cy="11113"/>
            </a:xfrm>
            <a:custGeom>
              <a:avLst/>
              <a:gdLst>
                <a:gd name="T0" fmla="*/ 0 w 1216"/>
                <a:gd name="T1" fmla="*/ 2 h 5"/>
                <a:gd name="T2" fmla="*/ 304 w 1216"/>
                <a:gd name="T3" fmla="*/ 1 h 5"/>
                <a:gd name="T4" fmla="*/ 456 w 1216"/>
                <a:gd name="T5" fmla="*/ 2 h 5"/>
                <a:gd name="T6" fmla="*/ 608 w 1216"/>
                <a:gd name="T7" fmla="*/ 1 h 5"/>
                <a:gd name="T8" fmla="*/ 912 w 1216"/>
                <a:gd name="T9" fmla="*/ 0 h 5"/>
                <a:gd name="T10" fmla="*/ 1064 w 1216"/>
                <a:gd name="T11" fmla="*/ 1 h 5"/>
                <a:gd name="T12" fmla="*/ 1216 w 1216"/>
                <a:gd name="T13" fmla="*/ 2 h 5"/>
                <a:gd name="T14" fmla="*/ 1216 w 1216"/>
                <a:gd name="T15" fmla="*/ 2 h 5"/>
                <a:gd name="T16" fmla="*/ 1064 w 1216"/>
                <a:gd name="T17" fmla="*/ 4 h 5"/>
                <a:gd name="T18" fmla="*/ 912 w 1216"/>
                <a:gd name="T19" fmla="*/ 4 h 5"/>
                <a:gd name="T20" fmla="*/ 608 w 1216"/>
                <a:gd name="T21" fmla="*/ 3 h 5"/>
                <a:gd name="T22" fmla="*/ 456 w 1216"/>
                <a:gd name="T23" fmla="*/ 3 h 5"/>
                <a:gd name="T24" fmla="*/ 304 w 1216"/>
                <a:gd name="T25" fmla="*/ 4 h 5"/>
                <a:gd name="T26" fmla="*/ 0 w 1216"/>
                <a:gd name="T27"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16" h="5">
                  <a:moveTo>
                    <a:pt x="0" y="2"/>
                  </a:moveTo>
                  <a:cubicBezTo>
                    <a:pt x="101" y="1"/>
                    <a:pt x="202" y="0"/>
                    <a:pt x="304" y="1"/>
                  </a:cubicBezTo>
                  <a:cubicBezTo>
                    <a:pt x="354" y="1"/>
                    <a:pt x="405" y="2"/>
                    <a:pt x="456" y="2"/>
                  </a:cubicBezTo>
                  <a:cubicBezTo>
                    <a:pt x="506" y="2"/>
                    <a:pt x="557" y="1"/>
                    <a:pt x="608" y="1"/>
                  </a:cubicBezTo>
                  <a:cubicBezTo>
                    <a:pt x="709" y="1"/>
                    <a:pt x="810" y="0"/>
                    <a:pt x="912" y="0"/>
                  </a:cubicBezTo>
                  <a:cubicBezTo>
                    <a:pt x="962" y="0"/>
                    <a:pt x="1013" y="1"/>
                    <a:pt x="1064" y="1"/>
                  </a:cubicBezTo>
                  <a:cubicBezTo>
                    <a:pt x="1114" y="1"/>
                    <a:pt x="1165" y="1"/>
                    <a:pt x="1216" y="2"/>
                  </a:cubicBezTo>
                  <a:cubicBezTo>
                    <a:pt x="1216" y="2"/>
                    <a:pt x="1216" y="2"/>
                    <a:pt x="1216" y="2"/>
                  </a:cubicBezTo>
                  <a:cubicBezTo>
                    <a:pt x="1165" y="3"/>
                    <a:pt x="1114" y="3"/>
                    <a:pt x="1064" y="4"/>
                  </a:cubicBezTo>
                  <a:cubicBezTo>
                    <a:pt x="1013" y="4"/>
                    <a:pt x="962" y="4"/>
                    <a:pt x="912" y="4"/>
                  </a:cubicBezTo>
                  <a:cubicBezTo>
                    <a:pt x="810" y="5"/>
                    <a:pt x="709" y="4"/>
                    <a:pt x="608" y="3"/>
                  </a:cubicBezTo>
                  <a:cubicBezTo>
                    <a:pt x="557" y="3"/>
                    <a:pt x="506" y="3"/>
                    <a:pt x="456" y="3"/>
                  </a:cubicBezTo>
                  <a:cubicBezTo>
                    <a:pt x="405" y="3"/>
                    <a:pt x="354" y="4"/>
                    <a:pt x="304" y="4"/>
                  </a:cubicBezTo>
                  <a:cubicBezTo>
                    <a:pt x="202" y="4"/>
                    <a:pt x="101" y="4"/>
                    <a:pt x="0" y="2"/>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2" name="Freeform 43"/>
            <p:cNvSpPr>
              <a:spLocks/>
            </p:cNvSpPr>
            <p:nvPr/>
          </p:nvSpPr>
          <p:spPr bwMode="auto">
            <a:xfrm>
              <a:off x="1330325" y="3378200"/>
              <a:ext cx="2743200" cy="11113"/>
            </a:xfrm>
            <a:custGeom>
              <a:avLst/>
              <a:gdLst>
                <a:gd name="T0" fmla="*/ 0 w 1219"/>
                <a:gd name="T1" fmla="*/ 2 h 5"/>
                <a:gd name="T2" fmla="*/ 304 w 1219"/>
                <a:gd name="T3" fmla="*/ 1 h 5"/>
                <a:gd name="T4" fmla="*/ 457 w 1219"/>
                <a:gd name="T5" fmla="*/ 2 h 5"/>
                <a:gd name="T6" fmla="*/ 609 w 1219"/>
                <a:gd name="T7" fmla="*/ 1 h 5"/>
                <a:gd name="T8" fmla="*/ 914 w 1219"/>
                <a:gd name="T9" fmla="*/ 0 h 5"/>
                <a:gd name="T10" fmla="*/ 1067 w 1219"/>
                <a:gd name="T11" fmla="*/ 1 h 5"/>
                <a:gd name="T12" fmla="*/ 1219 w 1219"/>
                <a:gd name="T13" fmla="*/ 2 h 5"/>
                <a:gd name="T14" fmla="*/ 1219 w 1219"/>
                <a:gd name="T15" fmla="*/ 3 h 5"/>
                <a:gd name="T16" fmla="*/ 1067 w 1219"/>
                <a:gd name="T17" fmla="*/ 4 h 5"/>
                <a:gd name="T18" fmla="*/ 914 w 1219"/>
                <a:gd name="T19" fmla="*/ 4 h 5"/>
                <a:gd name="T20" fmla="*/ 609 w 1219"/>
                <a:gd name="T21" fmla="*/ 3 h 5"/>
                <a:gd name="T22" fmla="*/ 457 w 1219"/>
                <a:gd name="T23" fmla="*/ 3 h 5"/>
                <a:gd name="T24" fmla="*/ 304 w 1219"/>
                <a:gd name="T25" fmla="*/ 4 h 5"/>
                <a:gd name="T26" fmla="*/ 0 w 1219"/>
                <a:gd name="T27" fmla="*/ 3 h 5"/>
                <a:gd name="T28" fmla="*/ 0 w 1219"/>
                <a:gd name="T29"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19" h="5">
                  <a:moveTo>
                    <a:pt x="0" y="2"/>
                  </a:moveTo>
                  <a:cubicBezTo>
                    <a:pt x="101" y="1"/>
                    <a:pt x="203" y="0"/>
                    <a:pt x="304" y="1"/>
                  </a:cubicBezTo>
                  <a:cubicBezTo>
                    <a:pt x="355" y="1"/>
                    <a:pt x="406" y="2"/>
                    <a:pt x="457" y="2"/>
                  </a:cubicBezTo>
                  <a:cubicBezTo>
                    <a:pt x="508" y="2"/>
                    <a:pt x="559" y="1"/>
                    <a:pt x="609" y="1"/>
                  </a:cubicBezTo>
                  <a:cubicBezTo>
                    <a:pt x="711" y="1"/>
                    <a:pt x="813" y="0"/>
                    <a:pt x="914" y="0"/>
                  </a:cubicBezTo>
                  <a:cubicBezTo>
                    <a:pt x="965" y="0"/>
                    <a:pt x="1016" y="1"/>
                    <a:pt x="1067" y="1"/>
                  </a:cubicBezTo>
                  <a:cubicBezTo>
                    <a:pt x="1117" y="1"/>
                    <a:pt x="1168" y="1"/>
                    <a:pt x="1219" y="2"/>
                  </a:cubicBezTo>
                  <a:cubicBezTo>
                    <a:pt x="1219" y="3"/>
                    <a:pt x="1219" y="3"/>
                    <a:pt x="1219" y="3"/>
                  </a:cubicBezTo>
                  <a:cubicBezTo>
                    <a:pt x="1168" y="3"/>
                    <a:pt x="1117" y="4"/>
                    <a:pt x="1067" y="4"/>
                  </a:cubicBezTo>
                  <a:cubicBezTo>
                    <a:pt x="1016" y="4"/>
                    <a:pt x="965" y="4"/>
                    <a:pt x="914" y="4"/>
                  </a:cubicBezTo>
                  <a:cubicBezTo>
                    <a:pt x="813" y="5"/>
                    <a:pt x="711" y="4"/>
                    <a:pt x="609" y="3"/>
                  </a:cubicBezTo>
                  <a:cubicBezTo>
                    <a:pt x="559" y="3"/>
                    <a:pt x="508" y="3"/>
                    <a:pt x="457" y="3"/>
                  </a:cubicBezTo>
                  <a:cubicBezTo>
                    <a:pt x="406" y="3"/>
                    <a:pt x="355" y="4"/>
                    <a:pt x="304" y="4"/>
                  </a:cubicBezTo>
                  <a:cubicBezTo>
                    <a:pt x="203" y="4"/>
                    <a:pt x="101" y="4"/>
                    <a:pt x="0" y="3"/>
                  </a:cubicBezTo>
                  <a:lnTo>
                    <a:pt x="0" y="2"/>
                  </a:ln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3" name="Freeform 44"/>
            <p:cNvSpPr>
              <a:spLocks/>
            </p:cNvSpPr>
            <p:nvPr/>
          </p:nvSpPr>
          <p:spPr bwMode="auto">
            <a:xfrm>
              <a:off x="4443413" y="3759200"/>
              <a:ext cx="9525" cy="1919288"/>
            </a:xfrm>
            <a:custGeom>
              <a:avLst/>
              <a:gdLst>
                <a:gd name="T0" fmla="*/ 2 w 4"/>
                <a:gd name="T1" fmla="*/ 853 h 853"/>
                <a:gd name="T2" fmla="*/ 0 w 4"/>
                <a:gd name="T3" fmla="*/ 640 h 853"/>
                <a:gd name="T4" fmla="*/ 1 w 4"/>
                <a:gd name="T5" fmla="*/ 533 h 853"/>
                <a:gd name="T6" fmla="*/ 1 w 4"/>
                <a:gd name="T7" fmla="*/ 427 h 853"/>
                <a:gd name="T8" fmla="*/ 0 w 4"/>
                <a:gd name="T9" fmla="*/ 213 h 853"/>
                <a:gd name="T10" fmla="*/ 0 w 4"/>
                <a:gd name="T11" fmla="*/ 107 h 853"/>
                <a:gd name="T12" fmla="*/ 2 w 4"/>
                <a:gd name="T13" fmla="*/ 0 h 853"/>
                <a:gd name="T14" fmla="*/ 2 w 4"/>
                <a:gd name="T15" fmla="*/ 0 h 853"/>
                <a:gd name="T16" fmla="*/ 3 w 4"/>
                <a:gd name="T17" fmla="*/ 107 h 853"/>
                <a:gd name="T18" fmla="*/ 4 w 4"/>
                <a:gd name="T19" fmla="*/ 213 h 853"/>
                <a:gd name="T20" fmla="*/ 3 w 4"/>
                <a:gd name="T21" fmla="*/ 427 h 853"/>
                <a:gd name="T22" fmla="*/ 2 w 4"/>
                <a:gd name="T23" fmla="*/ 533 h 853"/>
                <a:gd name="T24" fmla="*/ 3 w 4"/>
                <a:gd name="T25" fmla="*/ 640 h 853"/>
                <a:gd name="T26" fmla="*/ 2 w 4"/>
                <a:gd name="T27" fmla="*/ 853 h 8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 h="853">
                  <a:moveTo>
                    <a:pt x="2" y="853"/>
                  </a:moveTo>
                  <a:cubicBezTo>
                    <a:pt x="0" y="782"/>
                    <a:pt x="0" y="711"/>
                    <a:pt x="0" y="640"/>
                  </a:cubicBezTo>
                  <a:cubicBezTo>
                    <a:pt x="0" y="604"/>
                    <a:pt x="1" y="569"/>
                    <a:pt x="1" y="533"/>
                  </a:cubicBezTo>
                  <a:cubicBezTo>
                    <a:pt x="1" y="498"/>
                    <a:pt x="1" y="462"/>
                    <a:pt x="1" y="427"/>
                  </a:cubicBezTo>
                  <a:cubicBezTo>
                    <a:pt x="0" y="356"/>
                    <a:pt x="0" y="284"/>
                    <a:pt x="0" y="213"/>
                  </a:cubicBezTo>
                  <a:cubicBezTo>
                    <a:pt x="0" y="178"/>
                    <a:pt x="0" y="142"/>
                    <a:pt x="0" y="107"/>
                  </a:cubicBezTo>
                  <a:cubicBezTo>
                    <a:pt x="1" y="71"/>
                    <a:pt x="1" y="36"/>
                    <a:pt x="2" y="0"/>
                  </a:cubicBezTo>
                  <a:cubicBezTo>
                    <a:pt x="2" y="0"/>
                    <a:pt x="2" y="0"/>
                    <a:pt x="2" y="0"/>
                  </a:cubicBezTo>
                  <a:cubicBezTo>
                    <a:pt x="3" y="36"/>
                    <a:pt x="3" y="71"/>
                    <a:pt x="3" y="107"/>
                  </a:cubicBezTo>
                  <a:cubicBezTo>
                    <a:pt x="4" y="142"/>
                    <a:pt x="4" y="178"/>
                    <a:pt x="4" y="213"/>
                  </a:cubicBezTo>
                  <a:cubicBezTo>
                    <a:pt x="4" y="284"/>
                    <a:pt x="3" y="356"/>
                    <a:pt x="3" y="427"/>
                  </a:cubicBezTo>
                  <a:cubicBezTo>
                    <a:pt x="3" y="462"/>
                    <a:pt x="2" y="498"/>
                    <a:pt x="2" y="533"/>
                  </a:cubicBezTo>
                  <a:cubicBezTo>
                    <a:pt x="3" y="569"/>
                    <a:pt x="3" y="604"/>
                    <a:pt x="3" y="640"/>
                  </a:cubicBezTo>
                  <a:cubicBezTo>
                    <a:pt x="4" y="711"/>
                    <a:pt x="3" y="782"/>
                    <a:pt x="2" y="853"/>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4" name="Freeform 45"/>
            <p:cNvSpPr>
              <a:spLocks noEditPoints="1"/>
            </p:cNvSpPr>
            <p:nvPr/>
          </p:nvSpPr>
          <p:spPr bwMode="auto">
            <a:xfrm>
              <a:off x="903288" y="5772150"/>
              <a:ext cx="341313" cy="331788"/>
            </a:xfrm>
            <a:custGeom>
              <a:avLst/>
              <a:gdLst>
                <a:gd name="T0" fmla="*/ 127 w 152"/>
                <a:gd name="T1" fmla="*/ 122 h 148"/>
                <a:gd name="T2" fmla="*/ 84 w 152"/>
                <a:gd name="T3" fmla="*/ 134 h 148"/>
                <a:gd name="T4" fmla="*/ 112 w 152"/>
                <a:gd name="T5" fmla="*/ 131 h 148"/>
                <a:gd name="T6" fmla="*/ 48 w 152"/>
                <a:gd name="T7" fmla="*/ 142 h 148"/>
                <a:gd name="T8" fmla="*/ 4 w 152"/>
                <a:gd name="T9" fmla="*/ 95 h 148"/>
                <a:gd name="T10" fmla="*/ 20 w 152"/>
                <a:gd name="T11" fmla="*/ 61 h 148"/>
                <a:gd name="T12" fmla="*/ 26 w 152"/>
                <a:gd name="T13" fmla="*/ 58 h 148"/>
                <a:gd name="T14" fmla="*/ 31 w 152"/>
                <a:gd name="T15" fmla="*/ 23 h 148"/>
                <a:gd name="T16" fmla="*/ 19 w 152"/>
                <a:gd name="T17" fmla="*/ 0 h 148"/>
                <a:gd name="T18" fmla="*/ 33 w 152"/>
                <a:gd name="T19" fmla="*/ 57 h 148"/>
                <a:gd name="T20" fmla="*/ 41 w 152"/>
                <a:gd name="T21" fmla="*/ 63 h 148"/>
                <a:gd name="T22" fmla="*/ 36 w 152"/>
                <a:gd name="T23" fmla="*/ 80 h 148"/>
                <a:gd name="T24" fmla="*/ 26 w 152"/>
                <a:gd name="T25" fmla="*/ 67 h 148"/>
                <a:gd name="T26" fmla="*/ 64 w 152"/>
                <a:gd name="T27" fmla="*/ 132 h 148"/>
                <a:gd name="T28" fmla="*/ 84 w 152"/>
                <a:gd name="T29" fmla="*/ 112 h 148"/>
                <a:gd name="T30" fmla="*/ 77 w 152"/>
                <a:gd name="T31" fmla="*/ 131 h 148"/>
                <a:gd name="T32" fmla="*/ 152 w 152"/>
                <a:gd name="T33" fmla="*/ 129 h 148"/>
                <a:gd name="T34" fmla="*/ 114 w 152"/>
                <a:gd name="T35" fmla="*/ 131 h 148"/>
                <a:gd name="T36" fmla="*/ 127 w 152"/>
                <a:gd name="T37" fmla="*/ 122 h 148"/>
                <a:gd name="T38" fmla="*/ 74 w 152"/>
                <a:gd name="T39" fmla="*/ 128 h 148"/>
                <a:gd name="T40" fmla="*/ 68 w 152"/>
                <a:gd name="T41" fmla="*/ 112 h 148"/>
                <a:gd name="T42" fmla="*/ 66 w 152"/>
                <a:gd name="T43" fmla="*/ 117 h 148"/>
                <a:gd name="T44" fmla="*/ 66 w 152"/>
                <a:gd name="T45" fmla="*/ 125 h 148"/>
                <a:gd name="T46" fmla="*/ 73 w 152"/>
                <a:gd name="T47" fmla="*/ 128 h 148"/>
                <a:gd name="T48" fmla="*/ 74 w 152"/>
                <a:gd name="T49" fmla="*/ 114 h 148"/>
                <a:gd name="T50" fmla="*/ 74 w 152"/>
                <a:gd name="T51" fmla="*/ 128 h 148"/>
                <a:gd name="T52" fmla="*/ 9 w 152"/>
                <a:gd name="T53" fmla="*/ 88 h 148"/>
                <a:gd name="T54" fmla="*/ 56 w 152"/>
                <a:gd name="T55" fmla="*/ 135 h 148"/>
                <a:gd name="T56" fmla="*/ 9 w 152"/>
                <a:gd name="T57" fmla="*/ 88 h 148"/>
                <a:gd name="T58" fmla="*/ 37 w 152"/>
                <a:gd name="T59" fmla="*/ 61 h 148"/>
                <a:gd name="T60" fmla="*/ 31 w 152"/>
                <a:gd name="T61" fmla="*/ 77 h 148"/>
                <a:gd name="T62" fmla="*/ 37 w 152"/>
                <a:gd name="T63" fmla="*/ 61 h 148"/>
                <a:gd name="T64" fmla="*/ 30 w 152"/>
                <a:gd name="T65" fmla="*/ 57 h 148"/>
                <a:gd name="T66" fmla="*/ 33 w 152"/>
                <a:gd name="T67" fmla="*/ 31 h 148"/>
                <a:gd name="T68" fmla="*/ 30 w 152"/>
                <a:gd name="T69" fmla="*/ 57 h 148"/>
                <a:gd name="T70" fmla="*/ 30 w 152"/>
                <a:gd name="T71" fmla="*/ 61 h 148"/>
                <a:gd name="T72" fmla="*/ 30 w 152"/>
                <a:gd name="T73" fmla="*/ 74 h 148"/>
                <a:gd name="T74" fmla="*/ 30 w 152"/>
                <a:gd name="T75" fmla="*/ 61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2" h="148">
                  <a:moveTo>
                    <a:pt x="127" y="122"/>
                  </a:moveTo>
                  <a:cubicBezTo>
                    <a:pt x="115" y="118"/>
                    <a:pt x="99" y="137"/>
                    <a:pt x="84" y="134"/>
                  </a:cubicBezTo>
                  <a:cubicBezTo>
                    <a:pt x="92" y="142"/>
                    <a:pt x="106" y="130"/>
                    <a:pt x="112" y="131"/>
                  </a:cubicBezTo>
                  <a:cubicBezTo>
                    <a:pt x="95" y="147"/>
                    <a:pt x="66" y="127"/>
                    <a:pt x="48" y="142"/>
                  </a:cubicBezTo>
                  <a:cubicBezTo>
                    <a:pt x="19" y="142"/>
                    <a:pt x="1" y="123"/>
                    <a:pt x="4" y="95"/>
                  </a:cubicBezTo>
                  <a:cubicBezTo>
                    <a:pt x="6" y="82"/>
                    <a:pt x="19" y="74"/>
                    <a:pt x="20" y="61"/>
                  </a:cubicBezTo>
                  <a:cubicBezTo>
                    <a:pt x="23" y="58"/>
                    <a:pt x="22" y="60"/>
                    <a:pt x="26" y="58"/>
                  </a:cubicBezTo>
                  <a:cubicBezTo>
                    <a:pt x="25" y="45"/>
                    <a:pt x="33" y="34"/>
                    <a:pt x="31" y="23"/>
                  </a:cubicBezTo>
                  <a:cubicBezTo>
                    <a:pt x="30" y="12"/>
                    <a:pt x="19" y="8"/>
                    <a:pt x="19" y="0"/>
                  </a:cubicBezTo>
                  <a:cubicBezTo>
                    <a:pt x="36" y="7"/>
                    <a:pt x="41" y="36"/>
                    <a:pt x="33" y="57"/>
                  </a:cubicBezTo>
                  <a:cubicBezTo>
                    <a:pt x="34" y="60"/>
                    <a:pt x="40" y="59"/>
                    <a:pt x="41" y="63"/>
                  </a:cubicBezTo>
                  <a:cubicBezTo>
                    <a:pt x="43" y="69"/>
                    <a:pt x="40" y="75"/>
                    <a:pt x="36" y="80"/>
                  </a:cubicBezTo>
                  <a:cubicBezTo>
                    <a:pt x="27" y="79"/>
                    <a:pt x="20" y="74"/>
                    <a:pt x="26" y="67"/>
                  </a:cubicBezTo>
                  <a:cubicBezTo>
                    <a:pt x="1" y="88"/>
                    <a:pt x="14" y="148"/>
                    <a:pt x="64" y="132"/>
                  </a:cubicBezTo>
                  <a:cubicBezTo>
                    <a:pt x="54" y="118"/>
                    <a:pt x="73" y="97"/>
                    <a:pt x="84" y="112"/>
                  </a:cubicBezTo>
                  <a:cubicBezTo>
                    <a:pt x="86" y="123"/>
                    <a:pt x="81" y="126"/>
                    <a:pt x="77" y="131"/>
                  </a:cubicBezTo>
                  <a:cubicBezTo>
                    <a:pt x="101" y="137"/>
                    <a:pt x="133" y="102"/>
                    <a:pt x="152" y="129"/>
                  </a:cubicBezTo>
                  <a:cubicBezTo>
                    <a:pt x="143" y="117"/>
                    <a:pt x="124" y="124"/>
                    <a:pt x="114" y="131"/>
                  </a:cubicBezTo>
                  <a:cubicBezTo>
                    <a:pt x="116" y="126"/>
                    <a:pt x="123" y="126"/>
                    <a:pt x="127" y="122"/>
                  </a:cubicBezTo>
                  <a:close/>
                  <a:moveTo>
                    <a:pt x="74" y="128"/>
                  </a:moveTo>
                  <a:cubicBezTo>
                    <a:pt x="91" y="127"/>
                    <a:pt x="78" y="98"/>
                    <a:pt x="68" y="112"/>
                  </a:cubicBezTo>
                  <a:cubicBezTo>
                    <a:pt x="75" y="112"/>
                    <a:pt x="69" y="117"/>
                    <a:pt x="66" y="117"/>
                  </a:cubicBezTo>
                  <a:cubicBezTo>
                    <a:pt x="66" y="119"/>
                    <a:pt x="66" y="122"/>
                    <a:pt x="66" y="125"/>
                  </a:cubicBezTo>
                  <a:cubicBezTo>
                    <a:pt x="68" y="126"/>
                    <a:pt x="69" y="128"/>
                    <a:pt x="73" y="128"/>
                  </a:cubicBezTo>
                  <a:cubicBezTo>
                    <a:pt x="75" y="124"/>
                    <a:pt x="80" y="117"/>
                    <a:pt x="74" y="114"/>
                  </a:cubicBezTo>
                  <a:cubicBezTo>
                    <a:pt x="84" y="115"/>
                    <a:pt x="78" y="125"/>
                    <a:pt x="74" y="128"/>
                  </a:cubicBezTo>
                  <a:close/>
                  <a:moveTo>
                    <a:pt x="9" y="88"/>
                  </a:moveTo>
                  <a:cubicBezTo>
                    <a:pt x="0" y="121"/>
                    <a:pt x="28" y="148"/>
                    <a:pt x="56" y="135"/>
                  </a:cubicBezTo>
                  <a:cubicBezTo>
                    <a:pt x="20" y="145"/>
                    <a:pt x="13" y="115"/>
                    <a:pt x="9" y="88"/>
                  </a:cubicBezTo>
                  <a:close/>
                  <a:moveTo>
                    <a:pt x="37" y="61"/>
                  </a:moveTo>
                  <a:cubicBezTo>
                    <a:pt x="38" y="69"/>
                    <a:pt x="34" y="72"/>
                    <a:pt x="31" y="77"/>
                  </a:cubicBezTo>
                  <a:cubicBezTo>
                    <a:pt x="40" y="78"/>
                    <a:pt x="42" y="66"/>
                    <a:pt x="37" y="61"/>
                  </a:cubicBezTo>
                  <a:close/>
                  <a:moveTo>
                    <a:pt x="30" y="57"/>
                  </a:moveTo>
                  <a:cubicBezTo>
                    <a:pt x="30" y="49"/>
                    <a:pt x="38" y="40"/>
                    <a:pt x="33" y="31"/>
                  </a:cubicBezTo>
                  <a:cubicBezTo>
                    <a:pt x="34" y="41"/>
                    <a:pt x="26" y="49"/>
                    <a:pt x="30" y="57"/>
                  </a:cubicBezTo>
                  <a:close/>
                  <a:moveTo>
                    <a:pt x="30" y="61"/>
                  </a:moveTo>
                  <a:cubicBezTo>
                    <a:pt x="28" y="63"/>
                    <a:pt x="27" y="72"/>
                    <a:pt x="30" y="74"/>
                  </a:cubicBezTo>
                  <a:cubicBezTo>
                    <a:pt x="33" y="70"/>
                    <a:pt x="36" y="63"/>
                    <a:pt x="30" y="6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5" name="Freeform 46"/>
            <p:cNvSpPr>
              <a:spLocks noEditPoints="1"/>
            </p:cNvSpPr>
            <p:nvPr/>
          </p:nvSpPr>
          <p:spPr bwMode="auto">
            <a:xfrm>
              <a:off x="906463" y="5768975"/>
              <a:ext cx="341313" cy="323850"/>
            </a:xfrm>
            <a:custGeom>
              <a:avLst/>
              <a:gdLst>
                <a:gd name="T0" fmla="*/ 2 w 151"/>
                <a:gd name="T1" fmla="*/ 96 h 144"/>
                <a:gd name="T2" fmla="*/ 21 w 151"/>
                <a:gd name="T3" fmla="*/ 59 h 144"/>
                <a:gd name="T4" fmla="*/ 22 w 151"/>
                <a:gd name="T5" fmla="*/ 12 h 144"/>
                <a:gd name="T6" fmla="*/ 32 w 151"/>
                <a:gd name="T7" fmla="*/ 58 h 144"/>
                <a:gd name="T8" fmla="*/ 34 w 151"/>
                <a:gd name="T9" fmla="*/ 81 h 144"/>
                <a:gd name="T10" fmla="*/ 15 w 151"/>
                <a:gd name="T11" fmla="*/ 112 h 144"/>
                <a:gd name="T12" fmla="*/ 73 w 151"/>
                <a:gd name="T13" fmla="*/ 107 h 144"/>
                <a:gd name="T14" fmla="*/ 76 w 151"/>
                <a:gd name="T15" fmla="*/ 131 h 144"/>
                <a:gd name="T16" fmla="*/ 151 w 151"/>
                <a:gd name="T17" fmla="*/ 130 h 144"/>
                <a:gd name="T18" fmla="*/ 110 w 151"/>
                <a:gd name="T19" fmla="*/ 134 h 144"/>
                <a:gd name="T20" fmla="*/ 66 w 151"/>
                <a:gd name="T21" fmla="*/ 138 h 144"/>
                <a:gd name="T22" fmla="*/ 12 w 151"/>
                <a:gd name="T23" fmla="*/ 128 h 144"/>
                <a:gd name="T24" fmla="*/ 86 w 151"/>
                <a:gd name="T25" fmla="*/ 138 h 144"/>
                <a:gd name="T26" fmla="*/ 86 w 151"/>
                <a:gd name="T27" fmla="*/ 134 h 144"/>
                <a:gd name="T28" fmla="*/ 75 w 151"/>
                <a:gd name="T29" fmla="*/ 133 h 144"/>
                <a:gd name="T30" fmla="*/ 77 w 151"/>
                <a:gd name="T31" fmla="*/ 128 h 144"/>
                <a:gd name="T32" fmla="*/ 66 w 151"/>
                <a:gd name="T33" fmla="*/ 128 h 144"/>
                <a:gd name="T34" fmla="*/ 64 w 151"/>
                <a:gd name="T35" fmla="*/ 117 h 144"/>
                <a:gd name="T36" fmla="*/ 65 w 151"/>
                <a:gd name="T37" fmla="*/ 114 h 144"/>
                <a:gd name="T38" fmla="*/ 63 w 151"/>
                <a:gd name="T39" fmla="*/ 133 h 144"/>
                <a:gd name="T40" fmla="*/ 54 w 151"/>
                <a:gd name="T41" fmla="*/ 137 h 144"/>
                <a:gd name="T42" fmla="*/ 7 w 151"/>
                <a:gd name="T43" fmla="*/ 86 h 144"/>
                <a:gd name="T44" fmla="*/ 41 w 151"/>
                <a:gd name="T45" fmla="*/ 139 h 144"/>
                <a:gd name="T46" fmla="*/ 92 w 151"/>
                <a:gd name="T47" fmla="*/ 138 h 144"/>
                <a:gd name="T48" fmla="*/ 41 w 151"/>
                <a:gd name="T49" fmla="*/ 137 h 144"/>
                <a:gd name="T50" fmla="*/ 26 w 151"/>
                <a:gd name="T51" fmla="*/ 65 h 144"/>
                <a:gd name="T52" fmla="*/ 32 w 151"/>
                <a:gd name="T53" fmla="*/ 64 h 144"/>
                <a:gd name="T54" fmla="*/ 26 w 151"/>
                <a:gd name="T55" fmla="*/ 72 h 144"/>
                <a:gd name="T56" fmla="*/ 33 w 151"/>
                <a:gd name="T57" fmla="*/ 80 h 144"/>
                <a:gd name="T58" fmla="*/ 38 w 151"/>
                <a:gd name="T59" fmla="*/ 73 h 144"/>
                <a:gd name="T60" fmla="*/ 28 w 151"/>
                <a:gd name="T61" fmla="*/ 78 h 144"/>
                <a:gd name="T62" fmla="*/ 34 w 151"/>
                <a:gd name="T63" fmla="*/ 61 h 144"/>
                <a:gd name="T64" fmla="*/ 18 w 151"/>
                <a:gd name="T65" fmla="*/ 2 h 144"/>
                <a:gd name="T66" fmla="*/ 31 w 151"/>
                <a:gd name="T67" fmla="*/ 32 h 144"/>
                <a:gd name="T68" fmla="*/ 27 w 151"/>
                <a:gd name="T69" fmla="*/ 58 h 144"/>
                <a:gd name="T70" fmla="*/ 28 w 151"/>
                <a:gd name="T71" fmla="*/ 42 h 144"/>
                <a:gd name="T72" fmla="*/ 21 w 151"/>
                <a:gd name="T73" fmla="*/ 61 h 144"/>
                <a:gd name="T74" fmla="*/ 7 w 151"/>
                <a:gd name="T75" fmla="*/ 86 h 144"/>
                <a:gd name="T76" fmla="*/ 110 w 151"/>
                <a:gd name="T77" fmla="*/ 131 h 144"/>
                <a:gd name="T78" fmla="*/ 121 w 151"/>
                <a:gd name="T79" fmla="*/ 123 h 144"/>
                <a:gd name="T80" fmla="*/ 67 w 151"/>
                <a:gd name="T81" fmla="*/ 127 h 144"/>
                <a:gd name="T82" fmla="*/ 74 w 151"/>
                <a:gd name="T83" fmla="*/ 118 h 144"/>
                <a:gd name="T84" fmla="*/ 64 w 151"/>
                <a:gd name="T85" fmla="*/ 118 h 144"/>
                <a:gd name="T86" fmla="*/ 75 w 151"/>
                <a:gd name="T87" fmla="*/ 118 h 144"/>
                <a:gd name="T88" fmla="*/ 70 w 151"/>
                <a:gd name="T89" fmla="*/ 114 h 144"/>
                <a:gd name="T90" fmla="*/ 79 w 151"/>
                <a:gd name="T91" fmla="*/ 120 h 144"/>
                <a:gd name="T92" fmla="*/ 122 w 151"/>
                <a:gd name="T93" fmla="*/ 122 h 144"/>
                <a:gd name="T94" fmla="*/ 123 w 151"/>
                <a:gd name="T95" fmla="*/ 125 h 144"/>
                <a:gd name="T96" fmla="*/ 122 w 151"/>
                <a:gd name="T97" fmla="*/ 122 h 144"/>
                <a:gd name="T98" fmla="*/ 81 w 151"/>
                <a:gd name="T99" fmla="*/ 114 h 144"/>
                <a:gd name="T100" fmla="*/ 32 w 151"/>
                <a:gd name="T101" fmla="*/ 74 h 144"/>
                <a:gd name="T102" fmla="*/ 28 w 151"/>
                <a:gd name="T103" fmla="*/ 63 h 144"/>
                <a:gd name="T104" fmla="*/ 28 w 151"/>
                <a:gd name="T105" fmla="*/ 63 h 144"/>
                <a:gd name="T106" fmla="*/ 29 w 151"/>
                <a:gd name="T107" fmla="*/ 49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51" h="144">
                  <a:moveTo>
                    <a:pt x="47" y="144"/>
                  </a:moveTo>
                  <a:cubicBezTo>
                    <a:pt x="46" y="144"/>
                    <a:pt x="46" y="144"/>
                    <a:pt x="46" y="144"/>
                  </a:cubicBezTo>
                  <a:cubicBezTo>
                    <a:pt x="32" y="144"/>
                    <a:pt x="19" y="139"/>
                    <a:pt x="11" y="129"/>
                  </a:cubicBezTo>
                  <a:cubicBezTo>
                    <a:pt x="3" y="121"/>
                    <a:pt x="0" y="109"/>
                    <a:pt x="2" y="96"/>
                  </a:cubicBezTo>
                  <a:cubicBezTo>
                    <a:pt x="3" y="90"/>
                    <a:pt x="6" y="84"/>
                    <a:pt x="10" y="79"/>
                  </a:cubicBezTo>
                  <a:cubicBezTo>
                    <a:pt x="13" y="73"/>
                    <a:pt x="17" y="68"/>
                    <a:pt x="17" y="62"/>
                  </a:cubicBezTo>
                  <a:cubicBezTo>
                    <a:pt x="17" y="62"/>
                    <a:pt x="17" y="62"/>
                    <a:pt x="17" y="62"/>
                  </a:cubicBezTo>
                  <a:cubicBezTo>
                    <a:pt x="19" y="60"/>
                    <a:pt x="20" y="59"/>
                    <a:pt x="21" y="59"/>
                  </a:cubicBezTo>
                  <a:cubicBezTo>
                    <a:pt x="21" y="59"/>
                    <a:pt x="22" y="59"/>
                    <a:pt x="23" y="59"/>
                  </a:cubicBezTo>
                  <a:cubicBezTo>
                    <a:pt x="23" y="53"/>
                    <a:pt x="24" y="47"/>
                    <a:pt x="26" y="41"/>
                  </a:cubicBezTo>
                  <a:cubicBezTo>
                    <a:pt x="28" y="35"/>
                    <a:pt x="30" y="30"/>
                    <a:pt x="29" y="24"/>
                  </a:cubicBezTo>
                  <a:cubicBezTo>
                    <a:pt x="28" y="19"/>
                    <a:pt x="25" y="15"/>
                    <a:pt x="22" y="12"/>
                  </a:cubicBezTo>
                  <a:cubicBezTo>
                    <a:pt x="19" y="8"/>
                    <a:pt x="16" y="5"/>
                    <a:pt x="16" y="1"/>
                  </a:cubicBezTo>
                  <a:cubicBezTo>
                    <a:pt x="16" y="0"/>
                    <a:pt x="16" y="0"/>
                    <a:pt x="16" y="0"/>
                  </a:cubicBezTo>
                  <a:cubicBezTo>
                    <a:pt x="17" y="0"/>
                    <a:pt x="17" y="0"/>
                    <a:pt x="17" y="0"/>
                  </a:cubicBezTo>
                  <a:cubicBezTo>
                    <a:pt x="35" y="8"/>
                    <a:pt x="40" y="37"/>
                    <a:pt x="32" y="58"/>
                  </a:cubicBezTo>
                  <a:cubicBezTo>
                    <a:pt x="32" y="59"/>
                    <a:pt x="34" y="59"/>
                    <a:pt x="35" y="60"/>
                  </a:cubicBezTo>
                  <a:cubicBezTo>
                    <a:pt x="37" y="61"/>
                    <a:pt x="39" y="61"/>
                    <a:pt x="40" y="63"/>
                  </a:cubicBezTo>
                  <a:cubicBezTo>
                    <a:pt x="43" y="72"/>
                    <a:pt x="37" y="78"/>
                    <a:pt x="34" y="81"/>
                  </a:cubicBezTo>
                  <a:cubicBezTo>
                    <a:pt x="34" y="81"/>
                    <a:pt x="34" y="81"/>
                    <a:pt x="34" y="81"/>
                  </a:cubicBezTo>
                  <a:cubicBezTo>
                    <a:pt x="34" y="81"/>
                    <a:pt x="34" y="81"/>
                    <a:pt x="34" y="81"/>
                  </a:cubicBezTo>
                  <a:cubicBezTo>
                    <a:pt x="28" y="81"/>
                    <a:pt x="23" y="79"/>
                    <a:pt x="22" y="76"/>
                  </a:cubicBezTo>
                  <a:cubicBezTo>
                    <a:pt x="21" y="75"/>
                    <a:pt x="21" y="73"/>
                    <a:pt x="21" y="71"/>
                  </a:cubicBezTo>
                  <a:cubicBezTo>
                    <a:pt x="12" y="82"/>
                    <a:pt x="10" y="98"/>
                    <a:pt x="15" y="112"/>
                  </a:cubicBezTo>
                  <a:cubicBezTo>
                    <a:pt x="20" y="127"/>
                    <a:pt x="32" y="135"/>
                    <a:pt x="46" y="135"/>
                  </a:cubicBezTo>
                  <a:cubicBezTo>
                    <a:pt x="51" y="135"/>
                    <a:pt x="56" y="134"/>
                    <a:pt x="61" y="133"/>
                  </a:cubicBezTo>
                  <a:cubicBezTo>
                    <a:pt x="58" y="128"/>
                    <a:pt x="57" y="122"/>
                    <a:pt x="60" y="116"/>
                  </a:cubicBezTo>
                  <a:cubicBezTo>
                    <a:pt x="63" y="111"/>
                    <a:pt x="68" y="107"/>
                    <a:pt x="73" y="107"/>
                  </a:cubicBezTo>
                  <a:cubicBezTo>
                    <a:pt x="75" y="107"/>
                    <a:pt x="79" y="108"/>
                    <a:pt x="83" y="113"/>
                  </a:cubicBezTo>
                  <a:cubicBezTo>
                    <a:pt x="83" y="113"/>
                    <a:pt x="83" y="113"/>
                    <a:pt x="83" y="113"/>
                  </a:cubicBezTo>
                  <a:cubicBezTo>
                    <a:pt x="84" y="122"/>
                    <a:pt x="81" y="126"/>
                    <a:pt x="77" y="130"/>
                  </a:cubicBezTo>
                  <a:cubicBezTo>
                    <a:pt x="77" y="130"/>
                    <a:pt x="77" y="131"/>
                    <a:pt x="76" y="131"/>
                  </a:cubicBezTo>
                  <a:cubicBezTo>
                    <a:pt x="78" y="132"/>
                    <a:pt x="80" y="132"/>
                    <a:pt x="82" y="132"/>
                  </a:cubicBezTo>
                  <a:cubicBezTo>
                    <a:pt x="90" y="132"/>
                    <a:pt x="98" y="129"/>
                    <a:pt x="107" y="125"/>
                  </a:cubicBezTo>
                  <a:cubicBezTo>
                    <a:pt x="115" y="122"/>
                    <a:pt x="123" y="119"/>
                    <a:pt x="131" y="119"/>
                  </a:cubicBezTo>
                  <a:cubicBezTo>
                    <a:pt x="139" y="119"/>
                    <a:pt x="146" y="123"/>
                    <a:pt x="151" y="130"/>
                  </a:cubicBezTo>
                  <a:cubicBezTo>
                    <a:pt x="150" y="131"/>
                    <a:pt x="150" y="131"/>
                    <a:pt x="150" y="131"/>
                  </a:cubicBezTo>
                  <a:cubicBezTo>
                    <a:pt x="146" y="127"/>
                    <a:pt x="142" y="124"/>
                    <a:pt x="136" y="124"/>
                  </a:cubicBezTo>
                  <a:cubicBezTo>
                    <a:pt x="126" y="124"/>
                    <a:pt x="115" y="131"/>
                    <a:pt x="112" y="132"/>
                  </a:cubicBezTo>
                  <a:cubicBezTo>
                    <a:pt x="110" y="134"/>
                    <a:pt x="110" y="134"/>
                    <a:pt x="110" y="134"/>
                  </a:cubicBezTo>
                  <a:cubicBezTo>
                    <a:pt x="110" y="133"/>
                    <a:pt x="110" y="133"/>
                    <a:pt x="110" y="133"/>
                  </a:cubicBezTo>
                  <a:cubicBezTo>
                    <a:pt x="105" y="137"/>
                    <a:pt x="99" y="139"/>
                    <a:pt x="90" y="139"/>
                  </a:cubicBezTo>
                  <a:cubicBezTo>
                    <a:pt x="86" y="139"/>
                    <a:pt x="82" y="139"/>
                    <a:pt x="78" y="139"/>
                  </a:cubicBezTo>
                  <a:cubicBezTo>
                    <a:pt x="74" y="138"/>
                    <a:pt x="70" y="138"/>
                    <a:pt x="66" y="138"/>
                  </a:cubicBezTo>
                  <a:cubicBezTo>
                    <a:pt x="58" y="138"/>
                    <a:pt x="52" y="140"/>
                    <a:pt x="47" y="144"/>
                  </a:cubicBezTo>
                  <a:close/>
                  <a:moveTo>
                    <a:pt x="7" y="86"/>
                  </a:moveTo>
                  <a:cubicBezTo>
                    <a:pt x="5" y="89"/>
                    <a:pt x="4" y="93"/>
                    <a:pt x="3" y="96"/>
                  </a:cubicBezTo>
                  <a:cubicBezTo>
                    <a:pt x="2" y="109"/>
                    <a:pt x="5" y="120"/>
                    <a:pt x="12" y="128"/>
                  </a:cubicBezTo>
                  <a:cubicBezTo>
                    <a:pt x="20" y="137"/>
                    <a:pt x="32" y="142"/>
                    <a:pt x="46" y="142"/>
                  </a:cubicBezTo>
                  <a:cubicBezTo>
                    <a:pt x="51" y="138"/>
                    <a:pt x="57" y="136"/>
                    <a:pt x="66" y="136"/>
                  </a:cubicBezTo>
                  <a:cubicBezTo>
                    <a:pt x="70" y="136"/>
                    <a:pt x="74" y="137"/>
                    <a:pt x="78" y="137"/>
                  </a:cubicBezTo>
                  <a:cubicBezTo>
                    <a:pt x="81" y="137"/>
                    <a:pt x="83" y="138"/>
                    <a:pt x="86" y="138"/>
                  </a:cubicBezTo>
                  <a:cubicBezTo>
                    <a:pt x="84" y="137"/>
                    <a:pt x="83" y="136"/>
                    <a:pt x="81" y="135"/>
                  </a:cubicBezTo>
                  <a:cubicBezTo>
                    <a:pt x="80" y="133"/>
                    <a:pt x="80" y="133"/>
                    <a:pt x="80" y="133"/>
                  </a:cubicBezTo>
                  <a:cubicBezTo>
                    <a:pt x="82" y="134"/>
                    <a:pt x="82" y="134"/>
                    <a:pt x="82" y="134"/>
                  </a:cubicBezTo>
                  <a:cubicBezTo>
                    <a:pt x="83" y="134"/>
                    <a:pt x="84" y="134"/>
                    <a:pt x="86" y="134"/>
                  </a:cubicBezTo>
                  <a:cubicBezTo>
                    <a:pt x="92" y="134"/>
                    <a:pt x="99" y="131"/>
                    <a:pt x="105" y="128"/>
                  </a:cubicBezTo>
                  <a:cubicBezTo>
                    <a:pt x="105" y="128"/>
                    <a:pt x="105" y="128"/>
                    <a:pt x="105" y="128"/>
                  </a:cubicBezTo>
                  <a:cubicBezTo>
                    <a:pt x="97" y="131"/>
                    <a:pt x="89" y="133"/>
                    <a:pt x="82" y="133"/>
                  </a:cubicBezTo>
                  <a:cubicBezTo>
                    <a:pt x="79" y="133"/>
                    <a:pt x="77" y="133"/>
                    <a:pt x="75" y="133"/>
                  </a:cubicBezTo>
                  <a:cubicBezTo>
                    <a:pt x="74" y="132"/>
                    <a:pt x="74" y="132"/>
                    <a:pt x="74" y="132"/>
                  </a:cubicBezTo>
                  <a:cubicBezTo>
                    <a:pt x="74" y="131"/>
                    <a:pt x="74" y="131"/>
                    <a:pt x="74" y="131"/>
                  </a:cubicBezTo>
                  <a:cubicBezTo>
                    <a:pt x="75" y="131"/>
                    <a:pt x="76" y="130"/>
                    <a:pt x="76" y="129"/>
                  </a:cubicBezTo>
                  <a:cubicBezTo>
                    <a:pt x="77" y="129"/>
                    <a:pt x="77" y="128"/>
                    <a:pt x="77" y="128"/>
                  </a:cubicBezTo>
                  <a:cubicBezTo>
                    <a:pt x="76" y="129"/>
                    <a:pt x="74" y="130"/>
                    <a:pt x="72" y="130"/>
                  </a:cubicBezTo>
                  <a:cubicBezTo>
                    <a:pt x="70" y="130"/>
                    <a:pt x="70" y="130"/>
                    <a:pt x="70" y="130"/>
                  </a:cubicBezTo>
                  <a:cubicBezTo>
                    <a:pt x="70" y="130"/>
                    <a:pt x="70" y="130"/>
                    <a:pt x="70" y="130"/>
                  </a:cubicBezTo>
                  <a:cubicBezTo>
                    <a:pt x="68" y="130"/>
                    <a:pt x="67" y="129"/>
                    <a:pt x="66" y="128"/>
                  </a:cubicBezTo>
                  <a:cubicBezTo>
                    <a:pt x="65" y="128"/>
                    <a:pt x="64" y="127"/>
                    <a:pt x="63" y="127"/>
                  </a:cubicBezTo>
                  <a:cubicBezTo>
                    <a:pt x="63" y="127"/>
                    <a:pt x="63" y="127"/>
                    <a:pt x="63" y="127"/>
                  </a:cubicBezTo>
                  <a:cubicBezTo>
                    <a:pt x="63" y="117"/>
                    <a:pt x="63" y="117"/>
                    <a:pt x="63" y="117"/>
                  </a:cubicBezTo>
                  <a:cubicBezTo>
                    <a:pt x="64" y="117"/>
                    <a:pt x="64" y="117"/>
                    <a:pt x="64" y="117"/>
                  </a:cubicBezTo>
                  <a:cubicBezTo>
                    <a:pt x="64" y="117"/>
                    <a:pt x="64" y="117"/>
                    <a:pt x="64" y="117"/>
                  </a:cubicBezTo>
                  <a:cubicBezTo>
                    <a:pt x="66" y="117"/>
                    <a:pt x="68" y="115"/>
                    <a:pt x="68" y="114"/>
                  </a:cubicBezTo>
                  <a:cubicBezTo>
                    <a:pt x="68" y="114"/>
                    <a:pt x="68" y="114"/>
                    <a:pt x="66" y="114"/>
                  </a:cubicBezTo>
                  <a:cubicBezTo>
                    <a:pt x="65" y="114"/>
                    <a:pt x="65" y="114"/>
                    <a:pt x="65" y="114"/>
                  </a:cubicBezTo>
                  <a:cubicBezTo>
                    <a:pt x="66" y="113"/>
                    <a:pt x="66" y="113"/>
                    <a:pt x="66" y="113"/>
                  </a:cubicBezTo>
                  <a:cubicBezTo>
                    <a:pt x="67" y="110"/>
                    <a:pt x="69" y="109"/>
                    <a:pt x="71" y="109"/>
                  </a:cubicBezTo>
                  <a:cubicBezTo>
                    <a:pt x="67" y="110"/>
                    <a:pt x="64" y="113"/>
                    <a:pt x="62" y="117"/>
                  </a:cubicBezTo>
                  <a:cubicBezTo>
                    <a:pt x="59" y="122"/>
                    <a:pt x="59" y="128"/>
                    <a:pt x="63" y="133"/>
                  </a:cubicBezTo>
                  <a:cubicBezTo>
                    <a:pt x="63" y="134"/>
                    <a:pt x="63" y="134"/>
                    <a:pt x="63" y="134"/>
                  </a:cubicBezTo>
                  <a:cubicBezTo>
                    <a:pt x="62" y="134"/>
                    <a:pt x="62" y="134"/>
                    <a:pt x="62" y="134"/>
                  </a:cubicBezTo>
                  <a:cubicBezTo>
                    <a:pt x="59" y="135"/>
                    <a:pt x="56" y="136"/>
                    <a:pt x="54" y="136"/>
                  </a:cubicBezTo>
                  <a:cubicBezTo>
                    <a:pt x="54" y="137"/>
                    <a:pt x="54" y="137"/>
                    <a:pt x="54" y="137"/>
                  </a:cubicBezTo>
                  <a:cubicBezTo>
                    <a:pt x="49" y="139"/>
                    <a:pt x="44" y="140"/>
                    <a:pt x="39" y="140"/>
                  </a:cubicBezTo>
                  <a:cubicBezTo>
                    <a:pt x="29" y="140"/>
                    <a:pt x="19" y="135"/>
                    <a:pt x="13" y="127"/>
                  </a:cubicBezTo>
                  <a:cubicBezTo>
                    <a:pt x="5" y="116"/>
                    <a:pt x="2" y="103"/>
                    <a:pt x="6" y="89"/>
                  </a:cubicBezTo>
                  <a:lnTo>
                    <a:pt x="7" y="86"/>
                  </a:lnTo>
                  <a:close/>
                  <a:moveTo>
                    <a:pt x="7" y="93"/>
                  </a:moveTo>
                  <a:cubicBezTo>
                    <a:pt x="4" y="105"/>
                    <a:pt x="7" y="117"/>
                    <a:pt x="14" y="126"/>
                  </a:cubicBezTo>
                  <a:cubicBezTo>
                    <a:pt x="21" y="135"/>
                    <a:pt x="31" y="139"/>
                    <a:pt x="41" y="139"/>
                  </a:cubicBezTo>
                  <a:cubicBezTo>
                    <a:pt x="41" y="139"/>
                    <a:pt x="41" y="139"/>
                    <a:pt x="41" y="139"/>
                  </a:cubicBezTo>
                  <a:cubicBezTo>
                    <a:pt x="16" y="139"/>
                    <a:pt x="10" y="113"/>
                    <a:pt x="7" y="93"/>
                  </a:cubicBezTo>
                  <a:close/>
                  <a:moveTo>
                    <a:pt x="108" y="133"/>
                  </a:moveTo>
                  <a:cubicBezTo>
                    <a:pt x="106" y="133"/>
                    <a:pt x="104" y="134"/>
                    <a:pt x="102" y="135"/>
                  </a:cubicBezTo>
                  <a:cubicBezTo>
                    <a:pt x="99" y="136"/>
                    <a:pt x="95" y="137"/>
                    <a:pt x="92" y="138"/>
                  </a:cubicBezTo>
                  <a:cubicBezTo>
                    <a:pt x="99" y="138"/>
                    <a:pt x="104" y="136"/>
                    <a:pt x="108" y="133"/>
                  </a:cubicBezTo>
                  <a:close/>
                  <a:moveTo>
                    <a:pt x="7" y="86"/>
                  </a:moveTo>
                  <a:cubicBezTo>
                    <a:pt x="7" y="89"/>
                    <a:pt x="7" y="89"/>
                    <a:pt x="7" y="89"/>
                  </a:cubicBezTo>
                  <a:cubicBezTo>
                    <a:pt x="12" y="114"/>
                    <a:pt x="17" y="137"/>
                    <a:pt x="41" y="137"/>
                  </a:cubicBezTo>
                  <a:cubicBezTo>
                    <a:pt x="43" y="137"/>
                    <a:pt x="45" y="137"/>
                    <a:pt x="48" y="137"/>
                  </a:cubicBezTo>
                  <a:cubicBezTo>
                    <a:pt x="32" y="137"/>
                    <a:pt x="19" y="128"/>
                    <a:pt x="13" y="113"/>
                  </a:cubicBezTo>
                  <a:cubicBezTo>
                    <a:pt x="7" y="96"/>
                    <a:pt x="12" y="77"/>
                    <a:pt x="23" y="67"/>
                  </a:cubicBezTo>
                  <a:cubicBezTo>
                    <a:pt x="26" y="65"/>
                    <a:pt x="26" y="65"/>
                    <a:pt x="26" y="65"/>
                  </a:cubicBezTo>
                  <a:cubicBezTo>
                    <a:pt x="26" y="63"/>
                    <a:pt x="27" y="62"/>
                    <a:pt x="27" y="62"/>
                  </a:cubicBezTo>
                  <a:cubicBezTo>
                    <a:pt x="28" y="61"/>
                    <a:pt x="28" y="61"/>
                    <a:pt x="28" y="61"/>
                  </a:cubicBezTo>
                  <a:cubicBezTo>
                    <a:pt x="28" y="61"/>
                    <a:pt x="28" y="61"/>
                    <a:pt x="28" y="61"/>
                  </a:cubicBezTo>
                  <a:cubicBezTo>
                    <a:pt x="30" y="62"/>
                    <a:pt x="31" y="63"/>
                    <a:pt x="32" y="64"/>
                  </a:cubicBezTo>
                  <a:cubicBezTo>
                    <a:pt x="33" y="68"/>
                    <a:pt x="30" y="73"/>
                    <a:pt x="29" y="75"/>
                  </a:cubicBezTo>
                  <a:cubicBezTo>
                    <a:pt x="28" y="76"/>
                    <a:pt x="28" y="76"/>
                    <a:pt x="28" y="76"/>
                  </a:cubicBezTo>
                  <a:cubicBezTo>
                    <a:pt x="28" y="76"/>
                    <a:pt x="28" y="76"/>
                    <a:pt x="28" y="76"/>
                  </a:cubicBezTo>
                  <a:cubicBezTo>
                    <a:pt x="27" y="75"/>
                    <a:pt x="26" y="74"/>
                    <a:pt x="26" y="72"/>
                  </a:cubicBezTo>
                  <a:cubicBezTo>
                    <a:pt x="25" y="70"/>
                    <a:pt x="26" y="68"/>
                    <a:pt x="26" y="66"/>
                  </a:cubicBezTo>
                  <a:cubicBezTo>
                    <a:pt x="24" y="68"/>
                    <a:pt x="24" y="68"/>
                    <a:pt x="24" y="68"/>
                  </a:cubicBezTo>
                  <a:cubicBezTo>
                    <a:pt x="22" y="71"/>
                    <a:pt x="22" y="73"/>
                    <a:pt x="23" y="75"/>
                  </a:cubicBezTo>
                  <a:cubicBezTo>
                    <a:pt x="24" y="78"/>
                    <a:pt x="28" y="80"/>
                    <a:pt x="33" y="80"/>
                  </a:cubicBezTo>
                  <a:cubicBezTo>
                    <a:pt x="36" y="77"/>
                    <a:pt x="41" y="71"/>
                    <a:pt x="39" y="64"/>
                  </a:cubicBezTo>
                  <a:cubicBezTo>
                    <a:pt x="38" y="63"/>
                    <a:pt x="37" y="62"/>
                    <a:pt x="35" y="62"/>
                  </a:cubicBezTo>
                  <a:cubicBezTo>
                    <a:pt x="36" y="62"/>
                    <a:pt x="36" y="62"/>
                    <a:pt x="36" y="62"/>
                  </a:cubicBezTo>
                  <a:cubicBezTo>
                    <a:pt x="38" y="64"/>
                    <a:pt x="39" y="69"/>
                    <a:pt x="38" y="73"/>
                  </a:cubicBezTo>
                  <a:cubicBezTo>
                    <a:pt x="36" y="77"/>
                    <a:pt x="34" y="79"/>
                    <a:pt x="30" y="79"/>
                  </a:cubicBezTo>
                  <a:cubicBezTo>
                    <a:pt x="30" y="79"/>
                    <a:pt x="30" y="79"/>
                    <a:pt x="30" y="79"/>
                  </a:cubicBezTo>
                  <a:cubicBezTo>
                    <a:pt x="30" y="79"/>
                    <a:pt x="30" y="79"/>
                    <a:pt x="29" y="79"/>
                  </a:cubicBezTo>
                  <a:cubicBezTo>
                    <a:pt x="28" y="78"/>
                    <a:pt x="28" y="78"/>
                    <a:pt x="28" y="78"/>
                  </a:cubicBezTo>
                  <a:cubicBezTo>
                    <a:pt x="29" y="78"/>
                    <a:pt x="29" y="78"/>
                    <a:pt x="29" y="78"/>
                  </a:cubicBezTo>
                  <a:cubicBezTo>
                    <a:pt x="29" y="76"/>
                    <a:pt x="30" y="75"/>
                    <a:pt x="31" y="74"/>
                  </a:cubicBezTo>
                  <a:cubicBezTo>
                    <a:pt x="33" y="71"/>
                    <a:pt x="35" y="68"/>
                    <a:pt x="34" y="62"/>
                  </a:cubicBezTo>
                  <a:cubicBezTo>
                    <a:pt x="34" y="61"/>
                    <a:pt x="34" y="61"/>
                    <a:pt x="34" y="61"/>
                  </a:cubicBezTo>
                  <a:cubicBezTo>
                    <a:pt x="33" y="61"/>
                    <a:pt x="31" y="60"/>
                    <a:pt x="30" y="58"/>
                  </a:cubicBezTo>
                  <a:cubicBezTo>
                    <a:pt x="30" y="58"/>
                    <a:pt x="30" y="58"/>
                    <a:pt x="30" y="58"/>
                  </a:cubicBezTo>
                  <a:cubicBezTo>
                    <a:pt x="30" y="58"/>
                    <a:pt x="30" y="58"/>
                    <a:pt x="30" y="58"/>
                  </a:cubicBezTo>
                  <a:cubicBezTo>
                    <a:pt x="38" y="39"/>
                    <a:pt x="34" y="10"/>
                    <a:pt x="18" y="2"/>
                  </a:cubicBezTo>
                  <a:cubicBezTo>
                    <a:pt x="18" y="5"/>
                    <a:pt x="20" y="8"/>
                    <a:pt x="23" y="11"/>
                  </a:cubicBezTo>
                  <a:cubicBezTo>
                    <a:pt x="26" y="14"/>
                    <a:pt x="29" y="18"/>
                    <a:pt x="30" y="24"/>
                  </a:cubicBezTo>
                  <a:cubicBezTo>
                    <a:pt x="30" y="26"/>
                    <a:pt x="30" y="28"/>
                    <a:pt x="30" y="30"/>
                  </a:cubicBezTo>
                  <a:cubicBezTo>
                    <a:pt x="31" y="32"/>
                    <a:pt x="31" y="32"/>
                    <a:pt x="31" y="32"/>
                  </a:cubicBezTo>
                  <a:cubicBezTo>
                    <a:pt x="35" y="38"/>
                    <a:pt x="33" y="44"/>
                    <a:pt x="31" y="49"/>
                  </a:cubicBezTo>
                  <a:cubicBezTo>
                    <a:pt x="30" y="52"/>
                    <a:pt x="29" y="55"/>
                    <a:pt x="29" y="58"/>
                  </a:cubicBezTo>
                  <a:cubicBezTo>
                    <a:pt x="29" y="61"/>
                    <a:pt x="29" y="61"/>
                    <a:pt x="29" y="61"/>
                  </a:cubicBezTo>
                  <a:cubicBezTo>
                    <a:pt x="27" y="58"/>
                    <a:pt x="27" y="58"/>
                    <a:pt x="27" y="58"/>
                  </a:cubicBezTo>
                  <a:cubicBezTo>
                    <a:pt x="25" y="53"/>
                    <a:pt x="26" y="49"/>
                    <a:pt x="28" y="44"/>
                  </a:cubicBezTo>
                  <a:cubicBezTo>
                    <a:pt x="29" y="40"/>
                    <a:pt x="31" y="36"/>
                    <a:pt x="30" y="32"/>
                  </a:cubicBezTo>
                  <a:cubicBezTo>
                    <a:pt x="30" y="32"/>
                    <a:pt x="30" y="32"/>
                    <a:pt x="30" y="32"/>
                  </a:cubicBezTo>
                  <a:cubicBezTo>
                    <a:pt x="30" y="35"/>
                    <a:pt x="29" y="38"/>
                    <a:pt x="28" y="42"/>
                  </a:cubicBezTo>
                  <a:cubicBezTo>
                    <a:pt x="26" y="47"/>
                    <a:pt x="24" y="53"/>
                    <a:pt x="24" y="59"/>
                  </a:cubicBezTo>
                  <a:cubicBezTo>
                    <a:pt x="25" y="60"/>
                    <a:pt x="25" y="60"/>
                    <a:pt x="25" y="60"/>
                  </a:cubicBezTo>
                  <a:cubicBezTo>
                    <a:pt x="24" y="60"/>
                    <a:pt x="24" y="60"/>
                    <a:pt x="24" y="60"/>
                  </a:cubicBezTo>
                  <a:cubicBezTo>
                    <a:pt x="23" y="61"/>
                    <a:pt x="22" y="61"/>
                    <a:pt x="21" y="61"/>
                  </a:cubicBezTo>
                  <a:cubicBezTo>
                    <a:pt x="21" y="61"/>
                    <a:pt x="21" y="61"/>
                    <a:pt x="21" y="61"/>
                  </a:cubicBezTo>
                  <a:cubicBezTo>
                    <a:pt x="20" y="61"/>
                    <a:pt x="20" y="61"/>
                    <a:pt x="19" y="62"/>
                  </a:cubicBezTo>
                  <a:cubicBezTo>
                    <a:pt x="18" y="69"/>
                    <a:pt x="14" y="74"/>
                    <a:pt x="11" y="79"/>
                  </a:cubicBezTo>
                  <a:cubicBezTo>
                    <a:pt x="10" y="82"/>
                    <a:pt x="8" y="84"/>
                    <a:pt x="7" y="86"/>
                  </a:cubicBezTo>
                  <a:close/>
                  <a:moveTo>
                    <a:pt x="85" y="136"/>
                  </a:moveTo>
                  <a:cubicBezTo>
                    <a:pt x="86" y="136"/>
                    <a:pt x="87" y="137"/>
                    <a:pt x="89" y="137"/>
                  </a:cubicBezTo>
                  <a:cubicBezTo>
                    <a:pt x="93" y="137"/>
                    <a:pt x="97" y="135"/>
                    <a:pt x="101" y="133"/>
                  </a:cubicBezTo>
                  <a:cubicBezTo>
                    <a:pt x="105" y="132"/>
                    <a:pt x="108" y="131"/>
                    <a:pt x="110" y="131"/>
                  </a:cubicBezTo>
                  <a:cubicBezTo>
                    <a:pt x="111" y="131"/>
                    <a:pt x="111" y="131"/>
                    <a:pt x="111" y="131"/>
                  </a:cubicBezTo>
                  <a:cubicBezTo>
                    <a:pt x="113" y="129"/>
                    <a:pt x="116" y="127"/>
                    <a:pt x="118" y="126"/>
                  </a:cubicBezTo>
                  <a:cubicBezTo>
                    <a:pt x="120" y="125"/>
                    <a:pt x="122" y="125"/>
                    <a:pt x="123" y="124"/>
                  </a:cubicBezTo>
                  <a:cubicBezTo>
                    <a:pt x="122" y="124"/>
                    <a:pt x="122" y="123"/>
                    <a:pt x="121" y="123"/>
                  </a:cubicBezTo>
                  <a:cubicBezTo>
                    <a:pt x="117" y="123"/>
                    <a:pt x="111" y="126"/>
                    <a:pt x="106" y="129"/>
                  </a:cubicBezTo>
                  <a:cubicBezTo>
                    <a:pt x="99" y="132"/>
                    <a:pt x="92" y="136"/>
                    <a:pt x="85" y="136"/>
                  </a:cubicBezTo>
                  <a:close/>
                  <a:moveTo>
                    <a:pt x="64" y="126"/>
                  </a:moveTo>
                  <a:cubicBezTo>
                    <a:pt x="65" y="126"/>
                    <a:pt x="66" y="126"/>
                    <a:pt x="67" y="127"/>
                  </a:cubicBezTo>
                  <a:cubicBezTo>
                    <a:pt x="68" y="128"/>
                    <a:pt x="69" y="128"/>
                    <a:pt x="70" y="128"/>
                  </a:cubicBezTo>
                  <a:cubicBezTo>
                    <a:pt x="70" y="128"/>
                    <a:pt x="70" y="128"/>
                    <a:pt x="70" y="128"/>
                  </a:cubicBezTo>
                  <a:cubicBezTo>
                    <a:pt x="70" y="128"/>
                    <a:pt x="71" y="128"/>
                    <a:pt x="71" y="127"/>
                  </a:cubicBezTo>
                  <a:cubicBezTo>
                    <a:pt x="72" y="125"/>
                    <a:pt x="75" y="121"/>
                    <a:pt x="74" y="118"/>
                  </a:cubicBezTo>
                  <a:cubicBezTo>
                    <a:pt x="74" y="117"/>
                    <a:pt x="73" y="116"/>
                    <a:pt x="72" y="115"/>
                  </a:cubicBezTo>
                  <a:cubicBezTo>
                    <a:pt x="70" y="114"/>
                    <a:pt x="70" y="114"/>
                    <a:pt x="70" y="114"/>
                  </a:cubicBezTo>
                  <a:cubicBezTo>
                    <a:pt x="70" y="114"/>
                    <a:pt x="70" y="114"/>
                    <a:pt x="70" y="114"/>
                  </a:cubicBezTo>
                  <a:cubicBezTo>
                    <a:pt x="70" y="116"/>
                    <a:pt x="67" y="118"/>
                    <a:pt x="64" y="118"/>
                  </a:cubicBezTo>
                  <a:cubicBezTo>
                    <a:pt x="64" y="118"/>
                    <a:pt x="64" y="118"/>
                    <a:pt x="64" y="118"/>
                  </a:cubicBezTo>
                  <a:lnTo>
                    <a:pt x="64" y="126"/>
                  </a:lnTo>
                  <a:close/>
                  <a:moveTo>
                    <a:pt x="75" y="116"/>
                  </a:moveTo>
                  <a:cubicBezTo>
                    <a:pt x="75" y="117"/>
                    <a:pt x="75" y="117"/>
                    <a:pt x="75" y="118"/>
                  </a:cubicBezTo>
                  <a:cubicBezTo>
                    <a:pt x="76" y="121"/>
                    <a:pt x="74" y="125"/>
                    <a:pt x="72" y="128"/>
                  </a:cubicBezTo>
                  <a:cubicBezTo>
                    <a:pt x="75" y="126"/>
                    <a:pt x="77" y="121"/>
                    <a:pt x="77" y="118"/>
                  </a:cubicBezTo>
                  <a:cubicBezTo>
                    <a:pt x="76" y="118"/>
                    <a:pt x="76" y="117"/>
                    <a:pt x="75" y="116"/>
                  </a:cubicBezTo>
                  <a:close/>
                  <a:moveTo>
                    <a:pt x="70" y="114"/>
                  </a:moveTo>
                  <a:cubicBezTo>
                    <a:pt x="72" y="114"/>
                    <a:pt x="72" y="114"/>
                    <a:pt x="72" y="114"/>
                  </a:cubicBezTo>
                  <a:cubicBezTo>
                    <a:pt x="76" y="115"/>
                    <a:pt x="78" y="117"/>
                    <a:pt x="78" y="118"/>
                  </a:cubicBezTo>
                  <a:cubicBezTo>
                    <a:pt x="79" y="121"/>
                    <a:pt x="77" y="125"/>
                    <a:pt x="74" y="128"/>
                  </a:cubicBezTo>
                  <a:cubicBezTo>
                    <a:pt x="79" y="126"/>
                    <a:pt x="79" y="122"/>
                    <a:pt x="79" y="120"/>
                  </a:cubicBezTo>
                  <a:cubicBezTo>
                    <a:pt x="79" y="116"/>
                    <a:pt x="76" y="110"/>
                    <a:pt x="72" y="110"/>
                  </a:cubicBezTo>
                  <a:cubicBezTo>
                    <a:pt x="71" y="110"/>
                    <a:pt x="69" y="111"/>
                    <a:pt x="68" y="113"/>
                  </a:cubicBezTo>
                  <a:cubicBezTo>
                    <a:pt x="69" y="113"/>
                    <a:pt x="69" y="113"/>
                    <a:pt x="70" y="114"/>
                  </a:cubicBezTo>
                  <a:close/>
                  <a:moveTo>
                    <a:pt x="122" y="122"/>
                  </a:moveTo>
                  <a:cubicBezTo>
                    <a:pt x="123" y="122"/>
                    <a:pt x="124" y="122"/>
                    <a:pt x="125" y="123"/>
                  </a:cubicBezTo>
                  <a:cubicBezTo>
                    <a:pt x="126" y="123"/>
                    <a:pt x="126" y="123"/>
                    <a:pt x="126" y="123"/>
                  </a:cubicBezTo>
                  <a:cubicBezTo>
                    <a:pt x="125" y="124"/>
                    <a:pt x="125" y="124"/>
                    <a:pt x="125" y="124"/>
                  </a:cubicBezTo>
                  <a:cubicBezTo>
                    <a:pt x="125" y="124"/>
                    <a:pt x="124" y="125"/>
                    <a:pt x="123" y="125"/>
                  </a:cubicBezTo>
                  <a:cubicBezTo>
                    <a:pt x="127" y="124"/>
                    <a:pt x="131" y="123"/>
                    <a:pt x="136" y="123"/>
                  </a:cubicBezTo>
                  <a:cubicBezTo>
                    <a:pt x="139" y="123"/>
                    <a:pt x="141" y="123"/>
                    <a:pt x="143" y="124"/>
                  </a:cubicBezTo>
                  <a:cubicBezTo>
                    <a:pt x="140" y="122"/>
                    <a:pt x="136" y="121"/>
                    <a:pt x="131" y="121"/>
                  </a:cubicBezTo>
                  <a:cubicBezTo>
                    <a:pt x="128" y="121"/>
                    <a:pt x="125" y="121"/>
                    <a:pt x="122" y="122"/>
                  </a:cubicBezTo>
                  <a:close/>
                  <a:moveTo>
                    <a:pt x="72" y="109"/>
                  </a:moveTo>
                  <a:cubicBezTo>
                    <a:pt x="77" y="109"/>
                    <a:pt x="81" y="115"/>
                    <a:pt x="81" y="120"/>
                  </a:cubicBezTo>
                  <a:cubicBezTo>
                    <a:pt x="81" y="121"/>
                    <a:pt x="81" y="122"/>
                    <a:pt x="81" y="123"/>
                  </a:cubicBezTo>
                  <a:cubicBezTo>
                    <a:pt x="82" y="121"/>
                    <a:pt x="82" y="118"/>
                    <a:pt x="81" y="114"/>
                  </a:cubicBezTo>
                  <a:cubicBezTo>
                    <a:pt x="79" y="110"/>
                    <a:pt x="75" y="108"/>
                    <a:pt x="71" y="109"/>
                  </a:cubicBezTo>
                  <a:cubicBezTo>
                    <a:pt x="72" y="109"/>
                    <a:pt x="72" y="109"/>
                    <a:pt x="72" y="109"/>
                  </a:cubicBezTo>
                  <a:close/>
                  <a:moveTo>
                    <a:pt x="36" y="65"/>
                  </a:moveTo>
                  <a:cubicBezTo>
                    <a:pt x="36" y="69"/>
                    <a:pt x="34" y="72"/>
                    <a:pt x="32" y="74"/>
                  </a:cubicBezTo>
                  <a:cubicBezTo>
                    <a:pt x="32" y="75"/>
                    <a:pt x="31" y="76"/>
                    <a:pt x="31" y="77"/>
                  </a:cubicBezTo>
                  <a:cubicBezTo>
                    <a:pt x="34" y="77"/>
                    <a:pt x="36" y="74"/>
                    <a:pt x="36" y="73"/>
                  </a:cubicBezTo>
                  <a:cubicBezTo>
                    <a:pt x="37" y="70"/>
                    <a:pt x="37" y="67"/>
                    <a:pt x="36" y="65"/>
                  </a:cubicBezTo>
                  <a:close/>
                  <a:moveTo>
                    <a:pt x="28" y="63"/>
                  </a:moveTo>
                  <a:cubicBezTo>
                    <a:pt x="27" y="65"/>
                    <a:pt x="27" y="69"/>
                    <a:pt x="27" y="72"/>
                  </a:cubicBezTo>
                  <a:cubicBezTo>
                    <a:pt x="27" y="73"/>
                    <a:pt x="28" y="73"/>
                    <a:pt x="28" y="74"/>
                  </a:cubicBezTo>
                  <a:cubicBezTo>
                    <a:pt x="30" y="71"/>
                    <a:pt x="32" y="67"/>
                    <a:pt x="31" y="65"/>
                  </a:cubicBezTo>
                  <a:cubicBezTo>
                    <a:pt x="30" y="64"/>
                    <a:pt x="30" y="63"/>
                    <a:pt x="28" y="63"/>
                  </a:cubicBezTo>
                  <a:close/>
                  <a:moveTo>
                    <a:pt x="32" y="36"/>
                  </a:moveTo>
                  <a:cubicBezTo>
                    <a:pt x="31" y="39"/>
                    <a:pt x="30" y="42"/>
                    <a:pt x="29" y="44"/>
                  </a:cubicBezTo>
                  <a:cubicBezTo>
                    <a:pt x="28" y="48"/>
                    <a:pt x="27" y="51"/>
                    <a:pt x="28" y="55"/>
                  </a:cubicBezTo>
                  <a:cubicBezTo>
                    <a:pt x="28" y="53"/>
                    <a:pt x="29" y="51"/>
                    <a:pt x="29" y="49"/>
                  </a:cubicBezTo>
                  <a:cubicBezTo>
                    <a:pt x="31" y="45"/>
                    <a:pt x="32" y="41"/>
                    <a:pt x="32" y="36"/>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6" name="Freeform 47"/>
            <p:cNvSpPr>
              <a:spLocks noEditPoints="1"/>
            </p:cNvSpPr>
            <p:nvPr/>
          </p:nvSpPr>
          <p:spPr bwMode="auto">
            <a:xfrm>
              <a:off x="895350" y="3316288"/>
              <a:ext cx="363538" cy="328613"/>
            </a:xfrm>
            <a:custGeom>
              <a:avLst/>
              <a:gdLst>
                <a:gd name="T0" fmla="*/ 50 w 161"/>
                <a:gd name="T1" fmla="*/ 8 h 146"/>
                <a:gd name="T2" fmla="*/ 60 w 161"/>
                <a:gd name="T3" fmla="*/ 25 h 146"/>
                <a:gd name="T4" fmla="*/ 54 w 161"/>
                <a:gd name="T5" fmla="*/ 17 h 146"/>
                <a:gd name="T6" fmla="*/ 63 w 161"/>
                <a:gd name="T7" fmla="*/ 34 h 146"/>
                <a:gd name="T8" fmla="*/ 49 w 161"/>
                <a:gd name="T9" fmla="*/ 37 h 146"/>
                <a:gd name="T10" fmla="*/ 41 w 161"/>
                <a:gd name="T11" fmla="*/ 13 h 146"/>
                <a:gd name="T12" fmla="*/ 16 w 161"/>
                <a:gd name="T13" fmla="*/ 62 h 146"/>
                <a:gd name="T14" fmla="*/ 34 w 161"/>
                <a:gd name="T15" fmla="*/ 92 h 146"/>
                <a:gd name="T16" fmla="*/ 27 w 161"/>
                <a:gd name="T17" fmla="*/ 146 h 146"/>
                <a:gd name="T18" fmla="*/ 33 w 161"/>
                <a:gd name="T19" fmla="*/ 104 h 146"/>
                <a:gd name="T20" fmla="*/ 26 w 161"/>
                <a:gd name="T21" fmla="*/ 102 h 146"/>
                <a:gd name="T22" fmla="*/ 30 w 161"/>
                <a:gd name="T23" fmla="*/ 101 h 146"/>
                <a:gd name="T24" fmla="*/ 4 w 161"/>
                <a:gd name="T25" fmla="*/ 60 h 146"/>
                <a:gd name="T26" fmla="*/ 41 w 161"/>
                <a:gd name="T27" fmla="*/ 10 h 146"/>
                <a:gd name="T28" fmla="*/ 51 w 161"/>
                <a:gd name="T29" fmla="*/ 4 h 146"/>
                <a:gd name="T30" fmla="*/ 145 w 161"/>
                <a:gd name="T31" fmla="*/ 13 h 146"/>
                <a:gd name="T32" fmla="*/ 142 w 161"/>
                <a:gd name="T33" fmla="*/ 0 h 146"/>
                <a:gd name="T34" fmla="*/ 141 w 161"/>
                <a:gd name="T35" fmla="*/ 33 h 146"/>
                <a:gd name="T36" fmla="*/ 50 w 161"/>
                <a:gd name="T37" fmla="*/ 8 h 146"/>
                <a:gd name="T38" fmla="*/ 137 w 161"/>
                <a:gd name="T39" fmla="*/ 31 h 146"/>
                <a:gd name="T40" fmla="*/ 148 w 161"/>
                <a:gd name="T41" fmla="*/ 16 h 146"/>
                <a:gd name="T42" fmla="*/ 70 w 161"/>
                <a:gd name="T43" fmla="*/ 8 h 146"/>
                <a:gd name="T44" fmla="*/ 137 w 161"/>
                <a:gd name="T45" fmla="*/ 31 h 146"/>
                <a:gd name="T46" fmla="*/ 26 w 161"/>
                <a:gd name="T47" fmla="*/ 84 h 146"/>
                <a:gd name="T48" fmla="*/ 22 w 161"/>
                <a:gd name="T49" fmla="*/ 16 h 146"/>
                <a:gd name="T50" fmla="*/ 26 w 161"/>
                <a:gd name="T51" fmla="*/ 84 h 146"/>
                <a:gd name="T52" fmla="*/ 57 w 161"/>
                <a:gd name="T53" fmla="*/ 28 h 146"/>
                <a:gd name="T54" fmla="*/ 46 w 161"/>
                <a:gd name="T55" fmla="*/ 16 h 146"/>
                <a:gd name="T56" fmla="*/ 57 w 161"/>
                <a:gd name="T57" fmla="*/ 28 h 146"/>
                <a:gd name="T58" fmla="*/ 57 w 161"/>
                <a:gd name="T59" fmla="*/ 31 h 146"/>
                <a:gd name="T60" fmla="*/ 46 w 161"/>
                <a:gd name="T61" fmla="*/ 28 h 146"/>
                <a:gd name="T62" fmla="*/ 57 w 161"/>
                <a:gd name="T63" fmla="*/ 31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61" h="146">
                  <a:moveTo>
                    <a:pt x="50" y="8"/>
                  </a:moveTo>
                  <a:cubicBezTo>
                    <a:pt x="55" y="14"/>
                    <a:pt x="53" y="20"/>
                    <a:pt x="60" y="25"/>
                  </a:cubicBezTo>
                  <a:cubicBezTo>
                    <a:pt x="62" y="23"/>
                    <a:pt x="58" y="18"/>
                    <a:pt x="54" y="17"/>
                  </a:cubicBezTo>
                  <a:cubicBezTo>
                    <a:pt x="64" y="13"/>
                    <a:pt x="65" y="25"/>
                    <a:pt x="63" y="34"/>
                  </a:cubicBezTo>
                  <a:cubicBezTo>
                    <a:pt x="59" y="36"/>
                    <a:pt x="55" y="37"/>
                    <a:pt x="49" y="37"/>
                  </a:cubicBezTo>
                  <a:cubicBezTo>
                    <a:pt x="43" y="31"/>
                    <a:pt x="43" y="19"/>
                    <a:pt x="41" y="13"/>
                  </a:cubicBezTo>
                  <a:cubicBezTo>
                    <a:pt x="14" y="14"/>
                    <a:pt x="9" y="41"/>
                    <a:pt x="16" y="62"/>
                  </a:cubicBezTo>
                  <a:cubicBezTo>
                    <a:pt x="19" y="72"/>
                    <a:pt x="30" y="81"/>
                    <a:pt x="34" y="92"/>
                  </a:cubicBezTo>
                  <a:cubicBezTo>
                    <a:pt x="41" y="111"/>
                    <a:pt x="38" y="129"/>
                    <a:pt x="27" y="146"/>
                  </a:cubicBezTo>
                  <a:cubicBezTo>
                    <a:pt x="28" y="137"/>
                    <a:pt x="39" y="121"/>
                    <a:pt x="33" y="104"/>
                  </a:cubicBezTo>
                  <a:cubicBezTo>
                    <a:pt x="31" y="102"/>
                    <a:pt x="29" y="102"/>
                    <a:pt x="26" y="102"/>
                  </a:cubicBezTo>
                  <a:cubicBezTo>
                    <a:pt x="26" y="100"/>
                    <a:pt x="28" y="101"/>
                    <a:pt x="30" y="101"/>
                  </a:cubicBezTo>
                  <a:cubicBezTo>
                    <a:pt x="28" y="89"/>
                    <a:pt x="7" y="79"/>
                    <a:pt x="4" y="60"/>
                  </a:cubicBezTo>
                  <a:cubicBezTo>
                    <a:pt x="1" y="34"/>
                    <a:pt x="12" y="6"/>
                    <a:pt x="41" y="10"/>
                  </a:cubicBezTo>
                  <a:cubicBezTo>
                    <a:pt x="45" y="9"/>
                    <a:pt x="47" y="5"/>
                    <a:pt x="51" y="4"/>
                  </a:cubicBezTo>
                  <a:cubicBezTo>
                    <a:pt x="86" y="1"/>
                    <a:pt x="128" y="46"/>
                    <a:pt x="145" y="13"/>
                  </a:cubicBezTo>
                  <a:cubicBezTo>
                    <a:pt x="146" y="6"/>
                    <a:pt x="144" y="3"/>
                    <a:pt x="142" y="0"/>
                  </a:cubicBezTo>
                  <a:cubicBezTo>
                    <a:pt x="161" y="2"/>
                    <a:pt x="149" y="29"/>
                    <a:pt x="141" y="33"/>
                  </a:cubicBezTo>
                  <a:cubicBezTo>
                    <a:pt x="111" y="47"/>
                    <a:pt x="71" y="4"/>
                    <a:pt x="50" y="8"/>
                  </a:cubicBezTo>
                  <a:close/>
                  <a:moveTo>
                    <a:pt x="137" y="31"/>
                  </a:moveTo>
                  <a:cubicBezTo>
                    <a:pt x="142" y="29"/>
                    <a:pt x="151" y="17"/>
                    <a:pt x="148" y="16"/>
                  </a:cubicBezTo>
                  <a:cubicBezTo>
                    <a:pt x="130" y="43"/>
                    <a:pt x="93" y="14"/>
                    <a:pt x="70" y="8"/>
                  </a:cubicBezTo>
                  <a:cubicBezTo>
                    <a:pt x="87" y="21"/>
                    <a:pt x="105" y="33"/>
                    <a:pt x="137" y="31"/>
                  </a:cubicBezTo>
                  <a:close/>
                  <a:moveTo>
                    <a:pt x="26" y="84"/>
                  </a:moveTo>
                  <a:cubicBezTo>
                    <a:pt x="10" y="71"/>
                    <a:pt x="7" y="27"/>
                    <a:pt x="22" y="16"/>
                  </a:cubicBezTo>
                  <a:cubicBezTo>
                    <a:pt x="0" y="29"/>
                    <a:pt x="5" y="78"/>
                    <a:pt x="26" y="84"/>
                  </a:cubicBezTo>
                  <a:close/>
                  <a:moveTo>
                    <a:pt x="57" y="28"/>
                  </a:moveTo>
                  <a:cubicBezTo>
                    <a:pt x="55" y="22"/>
                    <a:pt x="53" y="16"/>
                    <a:pt x="46" y="16"/>
                  </a:cubicBezTo>
                  <a:cubicBezTo>
                    <a:pt x="46" y="23"/>
                    <a:pt x="50" y="27"/>
                    <a:pt x="57" y="28"/>
                  </a:cubicBezTo>
                  <a:close/>
                  <a:moveTo>
                    <a:pt x="57" y="31"/>
                  </a:moveTo>
                  <a:cubicBezTo>
                    <a:pt x="51" y="33"/>
                    <a:pt x="49" y="24"/>
                    <a:pt x="46" y="28"/>
                  </a:cubicBezTo>
                  <a:cubicBezTo>
                    <a:pt x="47" y="31"/>
                    <a:pt x="56" y="40"/>
                    <a:pt x="57" y="3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7" name="Freeform 48"/>
            <p:cNvSpPr>
              <a:spLocks noEditPoints="1"/>
            </p:cNvSpPr>
            <p:nvPr/>
          </p:nvSpPr>
          <p:spPr bwMode="auto">
            <a:xfrm>
              <a:off x="903288" y="3313113"/>
              <a:ext cx="336550" cy="338138"/>
            </a:xfrm>
            <a:custGeom>
              <a:avLst/>
              <a:gdLst>
                <a:gd name="T0" fmla="*/ 81 w 150"/>
                <a:gd name="T1" fmla="*/ 22 h 150"/>
                <a:gd name="T2" fmla="*/ 52 w 150"/>
                <a:gd name="T3" fmla="*/ 17 h 150"/>
                <a:gd name="T4" fmla="*/ 60 w 150"/>
                <a:gd name="T5" fmla="*/ 35 h 150"/>
                <a:gd name="T6" fmla="*/ 45 w 150"/>
                <a:gd name="T7" fmla="*/ 39 h 150"/>
                <a:gd name="T8" fmla="*/ 39 w 150"/>
                <a:gd name="T9" fmla="*/ 20 h 150"/>
                <a:gd name="T10" fmla="*/ 14 w 150"/>
                <a:gd name="T11" fmla="*/ 63 h 150"/>
                <a:gd name="T12" fmla="*/ 25 w 150"/>
                <a:gd name="T13" fmla="*/ 148 h 150"/>
                <a:gd name="T14" fmla="*/ 26 w 150"/>
                <a:gd name="T15" fmla="*/ 137 h 150"/>
                <a:gd name="T16" fmla="*/ 23 w 150"/>
                <a:gd name="T17" fmla="*/ 104 h 150"/>
                <a:gd name="T18" fmla="*/ 26 w 150"/>
                <a:gd name="T19" fmla="*/ 101 h 150"/>
                <a:gd name="T20" fmla="*/ 1 w 150"/>
                <a:gd name="T21" fmla="*/ 61 h 150"/>
                <a:gd name="T22" fmla="*/ 38 w 150"/>
                <a:gd name="T23" fmla="*/ 10 h 150"/>
                <a:gd name="T24" fmla="*/ 91 w 150"/>
                <a:gd name="T25" fmla="*/ 16 h 150"/>
                <a:gd name="T26" fmla="*/ 139 w 150"/>
                <a:gd name="T27" fmla="*/ 2 h 150"/>
                <a:gd name="T28" fmla="*/ 150 w 150"/>
                <a:gd name="T29" fmla="*/ 12 h 150"/>
                <a:gd name="T30" fmla="*/ 82 w 150"/>
                <a:gd name="T31" fmla="*/ 20 h 150"/>
                <a:gd name="T32" fmla="*/ 141 w 150"/>
                <a:gd name="T33" fmla="*/ 2 h 150"/>
                <a:gd name="T34" fmla="*/ 143 w 150"/>
                <a:gd name="T35" fmla="*/ 14 h 150"/>
                <a:gd name="T36" fmla="*/ 44 w 150"/>
                <a:gd name="T37" fmla="*/ 9 h 150"/>
                <a:gd name="T38" fmla="*/ 38 w 150"/>
                <a:gd name="T39" fmla="*/ 12 h 150"/>
                <a:gd name="T40" fmla="*/ 2 w 150"/>
                <a:gd name="T41" fmla="*/ 60 h 150"/>
                <a:gd name="T42" fmla="*/ 28 w 150"/>
                <a:gd name="T43" fmla="*/ 102 h 150"/>
                <a:gd name="T44" fmla="*/ 30 w 150"/>
                <a:gd name="T45" fmla="*/ 104 h 150"/>
                <a:gd name="T46" fmla="*/ 32 w 150"/>
                <a:gd name="T47" fmla="*/ 116 h 150"/>
                <a:gd name="T48" fmla="*/ 31 w 150"/>
                <a:gd name="T49" fmla="*/ 93 h 150"/>
                <a:gd name="T50" fmla="*/ 11 w 150"/>
                <a:gd name="T51" fmla="*/ 61 h 150"/>
                <a:gd name="T52" fmla="*/ 23 w 150"/>
                <a:gd name="T53" fmla="*/ 85 h 150"/>
                <a:gd name="T54" fmla="*/ 19 w 150"/>
                <a:gd name="T55" fmla="*/ 17 h 150"/>
                <a:gd name="T56" fmla="*/ 39 w 150"/>
                <a:gd name="T57" fmla="*/ 13 h 150"/>
                <a:gd name="T58" fmla="*/ 42 w 150"/>
                <a:gd name="T59" fmla="*/ 29 h 150"/>
                <a:gd name="T60" fmla="*/ 48 w 150"/>
                <a:gd name="T61" fmla="*/ 29 h 150"/>
                <a:gd name="T62" fmla="*/ 55 w 150"/>
                <a:gd name="T63" fmla="*/ 32 h 150"/>
                <a:gd name="T64" fmla="*/ 42 w 150"/>
                <a:gd name="T65" fmla="*/ 30 h 150"/>
                <a:gd name="T66" fmla="*/ 60 w 150"/>
                <a:gd name="T67" fmla="*/ 27 h 150"/>
                <a:gd name="T68" fmla="*/ 58 w 150"/>
                <a:gd name="T69" fmla="*/ 25 h 150"/>
                <a:gd name="T70" fmla="*/ 56 w 150"/>
                <a:gd name="T71" fmla="*/ 27 h 150"/>
                <a:gd name="T72" fmla="*/ 50 w 150"/>
                <a:gd name="T73" fmla="*/ 18 h 150"/>
                <a:gd name="T74" fmla="*/ 45 w 150"/>
                <a:gd name="T75" fmla="*/ 9 h 150"/>
                <a:gd name="T76" fmla="*/ 57 w 150"/>
                <a:gd name="T77" fmla="*/ 25 h 150"/>
                <a:gd name="T78" fmla="*/ 53 w 150"/>
                <a:gd name="T79" fmla="*/ 33 h 150"/>
                <a:gd name="T80" fmla="*/ 44 w 150"/>
                <a:gd name="T81" fmla="*/ 29 h 150"/>
                <a:gd name="T82" fmla="*/ 8 w 150"/>
                <a:gd name="T83" fmla="*/ 46 h 150"/>
                <a:gd name="T84" fmla="*/ 146 w 150"/>
                <a:gd name="T85" fmla="*/ 18 h 150"/>
                <a:gd name="T86" fmla="*/ 134 w 150"/>
                <a:gd name="T87" fmla="*/ 33 h 150"/>
                <a:gd name="T88" fmla="*/ 67 w 150"/>
                <a:gd name="T89" fmla="*/ 9 h 150"/>
                <a:gd name="T90" fmla="*/ 145 w 150"/>
                <a:gd name="T91" fmla="*/ 16 h 150"/>
                <a:gd name="T92" fmla="*/ 133 w 150"/>
                <a:gd name="T93" fmla="*/ 31 h 150"/>
                <a:gd name="T94" fmla="*/ 71 w 150"/>
                <a:gd name="T95" fmla="*/ 11 h 150"/>
                <a:gd name="T96" fmla="*/ 54 w 150"/>
                <a:gd name="T97" fmla="*/ 30 h 150"/>
                <a:gd name="T98" fmla="*/ 43 w 150"/>
                <a:gd name="T99" fmla="*/ 16 h 150"/>
                <a:gd name="T100" fmla="*/ 43 w 150"/>
                <a:gd name="T101" fmla="*/ 17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50" h="150">
                  <a:moveTo>
                    <a:pt x="150" y="12"/>
                  </a:moveTo>
                  <a:cubicBezTo>
                    <a:pt x="150" y="20"/>
                    <a:pt x="143" y="32"/>
                    <a:pt x="138" y="34"/>
                  </a:cubicBezTo>
                  <a:cubicBezTo>
                    <a:pt x="120" y="43"/>
                    <a:pt x="99" y="32"/>
                    <a:pt x="81" y="22"/>
                  </a:cubicBezTo>
                  <a:cubicBezTo>
                    <a:pt x="69" y="15"/>
                    <a:pt x="57" y="9"/>
                    <a:pt x="48" y="10"/>
                  </a:cubicBezTo>
                  <a:cubicBezTo>
                    <a:pt x="50" y="12"/>
                    <a:pt x="51" y="15"/>
                    <a:pt x="52" y="17"/>
                  </a:cubicBezTo>
                  <a:cubicBezTo>
                    <a:pt x="52" y="17"/>
                    <a:pt x="52" y="17"/>
                    <a:pt x="52" y="17"/>
                  </a:cubicBezTo>
                  <a:cubicBezTo>
                    <a:pt x="54" y="16"/>
                    <a:pt x="56" y="16"/>
                    <a:pt x="58" y="17"/>
                  </a:cubicBezTo>
                  <a:cubicBezTo>
                    <a:pt x="61" y="19"/>
                    <a:pt x="61" y="24"/>
                    <a:pt x="61" y="27"/>
                  </a:cubicBezTo>
                  <a:cubicBezTo>
                    <a:pt x="61" y="30"/>
                    <a:pt x="61" y="33"/>
                    <a:pt x="60" y="35"/>
                  </a:cubicBezTo>
                  <a:cubicBezTo>
                    <a:pt x="60" y="35"/>
                    <a:pt x="60" y="35"/>
                    <a:pt x="60" y="35"/>
                  </a:cubicBezTo>
                  <a:cubicBezTo>
                    <a:pt x="60" y="36"/>
                    <a:pt x="60" y="36"/>
                    <a:pt x="60" y="36"/>
                  </a:cubicBezTo>
                  <a:cubicBezTo>
                    <a:pt x="57" y="38"/>
                    <a:pt x="52" y="39"/>
                    <a:pt x="45" y="39"/>
                  </a:cubicBezTo>
                  <a:cubicBezTo>
                    <a:pt x="45" y="39"/>
                    <a:pt x="45" y="39"/>
                    <a:pt x="45" y="39"/>
                  </a:cubicBezTo>
                  <a:cubicBezTo>
                    <a:pt x="45" y="38"/>
                    <a:pt x="45" y="38"/>
                    <a:pt x="45" y="38"/>
                  </a:cubicBezTo>
                  <a:cubicBezTo>
                    <a:pt x="41" y="34"/>
                    <a:pt x="40" y="26"/>
                    <a:pt x="39" y="20"/>
                  </a:cubicBezTo>
                  <a:cubicBezTo>
                    <a:pt x="39" y="18"/>
                    <a:pt x="38" y="16"/>
                    <a:pt x="38" y="14"/>
                  </a:cubicBezTo>
                  <a:cubicBezTo>
                    <a:pt x="21" y="15"/>
                    <a:pt x="11" y="27"/>
                    <a:pt x="11" y="47"/>
                  </a:cubicBezTo>
                  <a:cubicBezTo>
                    <a:pt x="11" y="52"/>
                    <a:pt x="12" y="58"/>
                    <a:pt x="14" y="63"/>
                  </a:cubicBezTo>
                  <a:cubicBezTo>
                    <a:pt x="15" y="68"/>
                    <a:pt x="18" y="72"/>
                    <a:pt x="22" y="77"/>
                  </a:cubicBezTo>
                  <a:cubicBezTo>
                    <a:pt x="26" y="82"/>
                    <a:pt x="30" y="87"/>
                    <a:pt x="32" y="93"/>
                  </a:cubicBezTo>
                  <a:cubicBezTo>
                    <a:pt x="39" y="111"/>
                    <a:pt x="36" y="130"/>
                    <a:pt x="25" y="148"/>
                  </a:cubicBezTo>
                  <a:cubicBezTo>
                    <a:pt x="23" y="150"/>
                    <a:pt x="23" y="150"/>
                    <a:pt x="23" y="150"/>
                  </a:cubicBezTo>
                  <a:cubicBezTo>
                    <a:pt x="23" y="147"/>
                    <a:pt x="23" y="147"/>
                    <a:pt x="23" y="147"/>
                  </a:cubicBezTo>
                  <a:cubicBezTo>
                    <a:pt x="24" y="144"/>
                    <a:pt x="25" y="141"/>
                    <a:pt x="26" y="137"/>
                  </a:cubicBezTo>
                  <a:cubicBezTo>
                    <a:pt x="28" y="131"/>
                    <a:pt x="31" y="123"/>
                    <a:pt x="31" y="116"/>
                  </a:cubicBezTo>
                  <a:cubicBezTo>
                    <a:pt x="31" y="112"/>
                    <a:pt x="30" y="108"/>
                    <a:pt x="29" y="105"/>
                  </a:cubicBezTo>
                  <a:cubicBezTo>
                    <a:pt x="28" y="104"/>
                    <a:pt x="26" y="104"/>
                    <a:pt x="23" y="104"/>
                  </a:cubicBezTo>
                  <a:cubicBezTo>
                    <a:pt x="22" y="104"/>
                    <a:pt x="22" y="104"/>
                    <a:pt x="22" y="104"/>
                  </a:cubicBezTo>
                  <a:cubicBezTo>
                    <a:pt x="22" y="103"/>
                    <a:pt x="22" y="103"/>
                    <a:pt x="22" y="103"/>
                  </a:cubicBezTo>
                  <a:cubicBezTo>
                    <a:pt x="22" y="101"/>
                    <a:pt x="24" y="101"/>
                    <a:pt x="26" y="101"/>
                  </a:cubicBezTo>
                  <a:cubicBezTo>
                    <a:pt x="26" y="101"/>
                    <a:pt x="26" y="101"/>
                    <a:pt x="26" y="101"/>
                  </a:cubicBezTo>
                  <a:cubicBezTo>
                    <a:pt x="25" y="97"/>
                    <a:pt x="21" y="93"/>
                    <a:pt x="17" y="88"/>
                  </a:cubicBezTo>
                  <a:cubicBezTo>
                    <a:pt x="10" y="81"/>
                    <a:pt x="2" y="72"/>
                    <a:pt x="1" y="61"/>
                  </a:cubicBezTo>
                  <a:cubicBezTo>
                    <a:pt x="0" y="58"/>
                    <a:pt x="0" y="55"/>
                    <a:pt x="0" y="52"/>
                  </a:cubicBezTo>
                  <a:cubicBezTo>
                    <a:pt x="0" y="37"/>
                    <a:pt x="5" y="24"/>
                    <a:pt x="13" y="17"/>
                  </a:cubicBezTo>
                  <a:cubicBezTo>
                    <a:pt x="20" y="11"/>
                    <a:pt x="28" y="9"/>
                    <a:pt x="38" y="10"/>
                  </a:cubicBezTo>
                  <a:cubicBezTo>
                    <a:pt x="40" y="10"/>
                    <a:pt x="41" y="9"/>
                    <a:pt x="43" y="7"/>
                  </a:cubicBezTo>
                  <a:cubicBezTo>
                    <a:pt x="44" y="6"/>
                    <a:pt x="46" y="5"/>
                    <a:pt x="48" y="4"/>
                  </a:cubicBezTo>
                  <a:cubicBezTo>
                    <a:pt x="62" y="3"/>
                    <a:pt x="77" y="9"/>
                    <a:pt x="91" y="16"/>
                  </a:cubicBezTo>
                  <a:cubicBezTo>
                    <a:pt x="113" y="25"/>
                    <a:pt x="131" y="33"/>
                    <a:pt x="141" y="13"/>
                  </a:cubicBezTo>
                  <a:cubicBezTo>
                    <a:pt x="142" y="12"/>
                    <a:pt x="142" y="11"/>
                    <a:pt x="142" y="10"/>
                  </a:cubicBezTo>
                  <a:cubicBezTo>
                    <a:pt x="142" y="7"/>
                    <a:pt x="140" y="4"/>
                    <a:pt x="139" y="2"/>
                  </a:cubicBezTo>
                  <a:cubicBezTo>
                    <a:pt x="138" y="0"/>
                    <a:pt x="138" y="0"/>
                    <a:pt x="138" y="0"/>
                  </a:cubicBezTo>
                  <a:cubicBezTo>
                    <a:pt x="139" y="0"/>
                    <a:pt x="139" y="0"/>
                    <a:pt x="139" y="0"/>
                  </a:cubicBezTo>
                  <a:cubicBezTo>
                    <a:pt x="146" y="1"/>
                    <a:pt x="150" y="5"/>
                    <a:pt x="150" y="12"/>
                  </a:cubicBezTo>
                  <a:close/>
                  <a:moveTo>
                    <a:pt x="45" y="9"/>
                  </a:moveTo>
                  <a:cubicBezTo>
                    <a:pt x="47" y="9"/>
                    <a:pt x="47" y="9"/>
                    <a:pt x="47" y="9"/>
                  </a:cubicBezTo>
                  <a:cubicBezTo>
                    <a:pt x="56" y="7"/>
                    <a:pt x="68" y="13"/>
                    <a:pt x="82" y="20"/>
                  </a:cubicBezTo>
                  <a:cubicBezTo>
                    <a:pt x="100" y="30"/>
                    <a:pt x="120" y="41"/>
                    <a:pt x="138" y="33"/>
                  </a:cubicBezTo>
                  <a:cubicBezTo>
                    <a:pt x="142" y="31"/>
                    <a:pt x="148" y="20"/>
                    <a:pt x="148" y="12"/>
                  </a:cubicBezTo>
                  <a:cubicBezTo>
                    <a:pt x="148" y="8"/>
                    <a:pt x="147" y="3"/>
                    <a:pt x="141" y="2"/>
                  </a:cubicBezTo>
                  <a:cubicBezTo>
                    <a:pt x="142" y="4"/>
                    <a:pt x="143" y="7"/>
                    <a:pt x="143" y="10"/>
                  </a:cubicBezTo>
                  <a:cubicBezTo>
                    <a:pt x="143" y="11"/>
                    <a:pt x="143" y="13"/>
                    <a:pt x="143" y="14"/>
                  </a:cubicBezTo>
                  <a:cubicBezTo>
                    <a:pt x="143" y="14"/>
                    <a:pt x="143" y="14"/>
                    <a:pt x="143" y="14"/>
                  </a:cubicBezTo>
                  <a:cubicBezTo>
                    <a:pt x="132" y="35"/>
                    <a:pt x="112" y="26"/>
                    <a:pt x="91" y="17"/>
                  </a:cubicBezTo>
                  <a:cubicBezTo>
                    <a:pt x="76" y="11"/>
                    <a:pt x="62" y="5"/>
                    <a:pt x="48" y="6"/>
                  </a:cubicBezTo>
                  <a:cubicBezTo>
                    <a:pt x="46" y="6"/>
                    <a:pt x="45" y="7"/>
                    <a:pt x="44" y="9"/>
                  </a:cubicBezTo>
                  <a:cubicBezTo>
                    <a:pt x="42" y="10"/>
                    <a:pt x="41" y="11"/>
                    <a:pt x="39" y="12"/>
                  </a:cubicBezTo>
                  <a:cubicBezTo>
                    <a:pt x="38" y="12"/>
                    <a:pt x="38" y="12"/>
                    <a:pt x="38" y="12"/>
                  </a:cubicBezTo>
                  <a:cubicBezTo>
                    <a:pt x="38" y="12"/>
                    <a:pt x="38" y="12"/>
                    <a:pt x="38" y="12"/>
                  </a:cubicBezTo>
                  <a:cubicBezTo>
                    <a:pt x="29" y="10"/>
                    <a:pt x="20" y="13"/>
                    <a:pt x="14" y="18"/>
                  </a:cubicBezTo>
                  <a:cubicBezTo>
                    <a:pt x="6" y="25"/>
                    <a:pt x="2" y="37"/>
                    <a:pt x="2" y="52"/>
                  </a:cubicBezTo>
                  <a:cubicBezTo>
                    <a:pt x="2" y="55"/>
                    <a:pt x="2" y="58"/>
                    <a:pt x="2" y="60"/>
                  </a:cubicBezTo>
                  <a:cubicBezTo>
                    <a:pt x="4" y="72"/>
                    <a:pt x="11" y="80"/>
                    <a:pt x="18" y="87"/>
                  </a:cubicBezTo>
                  <a:cubicBezTo>
                    <a:pt x="23" y="92"/>
                    <a:pt x="27" y="97"/>
                    <a:pt x="28" y="102"/>
                  </a:cubicBezTo>
                  <a:cubicBezTo>
                    <a:pt x="28" y="102"/>
                    <a:pt x="28" y="102"/>
                    <a:pt x="28" y="102"/>
                  </a:cubicBezTo>
                  <a:cubicBezTo>
                    <a:pt x="27" y="102"/>
                    <a:pt x="27" y="102"/>
                    <a:pt x="27" y="102"/>
                  </a:cubicBezTo>
                  <a:cubicBezTo>
                    <a:pt x="27" y="102"/>
                    <a:pt x="27" y="102"/>
                    <a:pt x="27" y="102"/>
                  </a:cubicBezTo>
                  <a:cubicBezTo>
                    <a:pt x="28" y="103"/>
                    <a:pt x="29" y="103"/>
                    <a:pt x="30" y="104"/>
                  </a:cubicBezTo>
                  <a:cubicBezTo>
                    <a:pt x="31" y="104"/>
                    <a:pt x="31" y="104"/>
                    <a:pt x="31" y="104"/>
                  </a:cubicBezTo>
                  <a:cubicBezTo>
                    <a:pt x="31" y="104"/>
                    <a:pt x="31" y="104"/>
                    <a:pt x="31" y="104"/>
                  </a:cubicBezTo>
                  <a:cubicBezTo>
                    <a:pt x="32" y="108"/>
                    <a:pt x="32" y="112"/>
                    <a:pt x="32" y="116"/>
                  </a:cubicBezTo>
                  <a:cubicBezTo>
                    <a:pt x="32" y="124"/>
                    <a:pt x="30" y="131"/>
                    <a:pt x="28" y="138"/>
                  </a:cubicBezTo>
                  <a:cubicBezTo>
                    <a:pt x="27" y="140"/>
                    <a:pt x="26" y="141"/>
                    <a:pt x="26" y="143"/>
                  </a:cubicBezTo>
                  <a:cubicBezTo>
                    <a:pt x="35" y="127"/>
                    <a:pt x="37" y="110"/>
                    <a:pt x="31" y="93"/>
                  </a:cubicBezTo>
                  <a:cubicBezTo>
                    <a:pt x="28" y="88"/>
                    <a:pt x="25" y="83"/>
                    <a:pt x="21" y="78"/>
                  </a:cubicBezTo>
                  <a:cubicBezTo>
                    <a:pt x="17" y="73"/>
                    <a:pt x="14" y="69"/>
                    <a:pt x="12" y="64"/>
                  </a:cubicBezTo>
                  <a:cubicBezTo>
                    <a:pt x="12" y="63"/>
                    <a:pt x="12" y="62"/>
                    <a:pt x="11" y="61"/>
                  </a:cubicBezTo>
                  <a:cubicBezTo>
                    <a:pt x="13" y="71"/>
                    <a:pt x="17" y="79"/>
                    <a:pt x="23" y="84"/>
                  </a:cubicBezTo>
                  <a:cubicBezTo>
                    <a:pt x="26" y="86"/>
                    <a:pt x="26" y="86"/>
                    <a:pt x="26" y="86"/>
                  </a:cubicBezTo>
                  <a:cubicBezTo>
                    <a:pt x="23" y="85"/>
                    <a:pt x="23" y="85"/>
                    <a:pt x="23" y="85"/>
                  </a:cubicBezTo>
                  <a:cubicBezTo>
                    <a:pt x="10" y="82"/>
                    <a:pt x="4" y="64"/>
                    <a:pt x="4" y="49"/>
                  </a:cubicBezTo>
                  <a:cubicBezTo>
                    <a:pt x="4" y="34"/>
                    <a:pt x="9" y="21"/>
                    <a:pt x="18" y="16"/>
                  </a:cubicBezTo>
                  <a:cubicBezTo>
                    <a:pt x="19" y="17"/>
                    <a:pt x="19" y="17"/>
                    <a:pt x="19" y="17"/>
                  </a:cubicBezTo>
                  <a:cubicBezTo>
                    <a:pt x="15" y="21"/>
                    <a:pt x="12" y="28"/>
                    <a:pt x="10" y="37"/>
                  </a:cubicBezTo>
                  <a:cubicBezTo>
                    <a:pt x="13" y="22"/>
                    <a:pt x="23" y="14"/>
                    <a:pt x="38" y="13"/>
                  </a:cubicBezTo>
                  <a:cubicBezTo>
                    <a:pt x="39" y="13"/>
                    <a:pt x="39" y="13"/>
                    <a:pt x="39" y="13"/>
                  </a:cubicBezTo>
                  <a:cubicBezTo>
                    <a:pt x="39" y="13"/>
                    <a:pt x="39" y="13"/>
                    <a:pt x="39" y="13"/>
                  </a:cubicBezTo>
                  <a:cubicBezTo>
                    <a:pt x="40" y="15"/>
                    <a:pt x="40" y="18"/>
                    <a:pt x="40" y="20"/>
                  </a:cubicBezTo>
                  <a:cubicBezTo>
                    <a:pt x="41" y="23"/>
                    <a:pt x="41" y="26"/>
                    <a:pt x="42" y="29"/>
                  </a:cubicBezTo>
                  <a:cubicBezTo>
                    <a:pt x="42" y="29"/>
                    <a:pt x="42" y="29"/>
                    <a:pt x="42" y="29"/>
                  </a:cubicBezTo>
                  <a:cubicBezTo>
                    <a:pt x="43" y="28"/>
                    <a:pt x="44" y="27"/>
                    <a:pt x="44" y="27"/>
                  </a:cubicBezTo>
                  <a:cubicBezTo>
                    <a:pt x="46" y="27"/>
                    <a:pt x="47" y="28"/>
                    <a:pt x="48" y="29"/>
                  </a:cubicBezTo>
                  <a:cubicBezTo>
                    <a:pt x="50" y="31"/>
                    <a:pt x="52" y="32"/>
                    <a:pt x="54" y="31"/>
                  </a:cubicBezTo>
                  <a:cubicBezTo>
                    <a:pt x="55" y="31"/>
                    <a:pt x="55" y="31"/>
                    <a:pt x="55" y="31"/>
                  </a:cubicBezTo>
                  <a:cubicBezTo>
                    <a:pt x="55" y="32"/>
                    <a:pt x="55" y="32"/>
                    <a:pt x="55" y="32"/>
                  </a:cubicBezTo>
                  <a:cubicBezTo>
                    <a:pt x="54" y="35"/>
                    <a:pt x="53" y="36"/>
                    <a:pt x="52" y="37"/>
                  </a:cubicBezTo>
                  <a:cubicBezTo>
                    <a:pt x="48" y="38"/>
                    <a:pt x="43" y="32"/>
                    <a:pt x="42" y="30"/>
                  </a:cubicBezTo>
                  <a:cubicBezTo>
                    <a:pt x="42" y="30"/>
                    <a:pt x="42" y="30"/>
                    <a:pt x="42" y="30"/>
                  </a:cubicBezTo>
                  <a:cubicBezTo>
                    <a:pt x="43" y="33"/>
                    <a:pt x="44" y="35"/>
                    <a:pt x="46" y="37"/>
                  </a:cubicBezTo>
                  <a:cubicBezTo>
                    <a:pt x="52" y="38"/>
                    <a:pt x="56" y="37"/>
                    <a:pt x="59" y="35"/>
                  </a:cubicBezTo>
                  <a:cubicBezTo>
                    <a:pt x="60" y="32"/>
                    <a:pt x="60" y="30"/>
                    <a:pt x="60" y="27"/>
                  </a:cubicBezTo>
                  <a:cubicBezTo>
                    <a:pt x="60" y="23"/>
                    <a:pt x="59" y="20"/>
                    <a:pt x="57" y="18"/>
                  </a:cubicBezTo>
                  <a:cubicBezTo>
                    <a:pt x="56" y="18"/>
                    <a:pt x="55" y="18"/>
                    <a:pt x="53" y="18"/>
                  </a:cubicBezTo>
                  <a:cubicBezTo>
                    <a:pt x="56" y="19"/>
                    <a:pt x="58" y="22"/>
                    <a:pt x="58" y="25"/>
                  </a:cubicBezTo>
                  <a:cubicBezTo>
                    <a:pt x="58" y="26"/>
                    <a:pt x="58" y="26"/>
                    <a:pt x="57" y="27"/>
                  </a:cubicBezTo>
                  <a:cubicBezTo>
                    <a:pt x="57" y="27"/>
                    <a:pt x="57" y="27"/>
                    <a:pt x="57" y="27"/>
                  </a:cubicBezTo>
                  <a:cubicBezTo>
                    <a:pt x="56" y="27"/>
                    <a:pt x="56" y="27"/>
                    <a:pt x="56" y="27"/>
                  </a:cubicBezTo>
                  <a:cubicBezTo>
                    <a:pt x="53" y="24"/>
                    <a:pt x="52" y="21"/>
                    <a:pt x="51" y="19"/>
                  </a:cubicBezTo>
                  <a:cubicBezTo>
                    <a:pt x="49" y="18"/>
                    <a:pt x="49" y="18"/>
                    <a:pt x="49" y="18"/>
                  </a:cubicBezTo>
                  <a:cubicBezTo>
                    <a:pt x="50" y="18"/>
                    <a:pt x="50" y="18"/>
                    <a:pt x="50" y="18"/>
                  </a:cubicBezTo>
                  <a:cubicBezTo>
                    <a:pt x="50" y="17"/>
                    <a:pt x="50" y="17"/>
                    <a:pt x="50" y="17"/>
                  </a:cubicBezTo>
                  <a:cubicBezTo>
                    <a:pt x="49" y="15"/>
                    <a:pt x="49" y="12"/>
                    <a:pt x="46" y="10"/>
                  </a:cubicBezTo>
                  <a:lnTo>
                    <a:pt x="45" y="9"/>
                  </a:lnTo>
                  <a:close/>
                  <a:moveTo>
                    <a:pt x="57" y="25"/>
                  </a:moveTo>
                  <a:cubicBezTo>
                    <a:pt x="57" y="24"/>
                    <a:pt x="55" y="21"/>
                    <a:pt x="53" y="19"/>
                  </a:cubicBezTo>
                  <a:cubicBezTo>
                    <a:pt x="53" y="21"/>
                    <a:pt x="54" y="23"/>
                    <a:pt x="57" y="25"/>
                  </a:cubicBezTo>
                  <a:close/>
                  <a:moveTo>
                    <a:pt x="44" y="29"/>
                  </a:moveTo>
                  <a:cubicBezTo>
                    <a:pt x="45" y="32"/>
                    <a:pt x="49" y="36"/>
                    <a:pt x="51" y="35"/>
                  </a:cubicBezTo>
                  <a:cubicBezTo>
                    <a:pt x="52" y="35"/>
                    <a:pt x="53" y="34"/>
                    <a:pt x="53" y="33"/>
                  </a:cubicBezTo>
                  <a:cubicBezTo>
                    <a:pt x="51" y="33"/>
                    <a:pt x="49" y="32"/>
                    <a:pt x="47" y="30"/>
                  </a:cubicBezTo>
                  <a:cubicBezTo>
                    <a:pt x="46" y="30"/>
                    <a:pt x="45" y="29"/>
                    <a:pt x="45" y="29"/>
                  </a:cubicBezTo>
                  <a:cubicBezTo>
                    <a:pt x="44" y="29"/>
                    <a:pt x="44" y="29"/>
                    <a:pt x="44" y="29"/>
                  </a:cubicBezTo>
                  <a:close/>
                  <a:moveTo>
                    <a:pt x="5" y="49"/>
                  </a:moveTo>
                  <a:cubicBezTo>
                    <a:pt x="5" y="62"/>
                    <a:pt x="10" y="77"/>
                    <a:pt x="19" y="82"/>
                  </a:cubicBezTo>
                  <a:cubicBezTo>
                    <a:pt x="12" y="74"/>
                    <a:pt x="8" y="58"/>
                    <a:pt x="8" y="46"/>
                  </a:cubicBezTo>
                  <a:cubicBezTo>
                    <a:pt x="8" y="36"/>
                    <a:pt x="10" y="28"/>
                    <a:pt x="13" y="22"/>
                  </a:cubicBezTo>
                  <a:cubicBezTo>
                    <a:pt x="8" y="29"/>
                    <a:pt x="5" y="38"/>
                    <a:pt x="5" y="49"/>
                  </a:cubicBezTo>
                  <a:close/>
                  <a:moveTo>
                    <a:pt x="146" y="18"/>
                  </a:moveTo>
                  <a:cubicBezTo>
                    <a:pt x="146" y="18"/>
                    <a:pt x="146" y="18"/>
                    <a:pt x="146" y="18"/>
                  </a:cubicBezTo>
                  <a:cubicBezTo>
                    <a:pt x="146" y="21"/>
                    <a:pt x="139" y="31"/>
                    <a:pt x="134" y="33"/>
                  </a:cubicBezTo>
                  <a:cubicBezTo>
                    <a:pt x="134" y="33"/>
                    <a:pt x="134" y="33"/>
                    <a:pt x="134" y="33"/>
                  </a:cubicBezTo>
                  <a:cubicBezTo>
                    <a:pt x="103" y="35"/>
                    <a:pt x="85" y="24"/>
                    <a:pt x="66" y="10"/>
                  </a:cubicBezTo>
                  <a:cubicBezTo>
                    <a:pt x="63" y="8"/>
                    <a:pt x="63" y="8"/>
                    <a:pt x="63" y="8"/>
                  </a:cubicBezTo>
                  <a:cubicBezTo>
                    <a:pt x="67" y="9"/>
                    <a:pt x="67" y="9"/>
                    <a:pt x="67" y="9"/>
                  </a:cubicBezTo>
                  <a:cubicBezTo>
                    <a:pt x="73" y="10"/>
                    <a:pt x="80" y="13"/>
                    <a:pt x="88" y="17"/>
                  </a:cubicBezTo>
                  <a:cubicBezTo>
                    <a:pt x="108" y="26"/>
                    <a:pt x="131" y="36"/>
                    <a:pt x="144" y="16"/>
                  </a:cubicBezTo>
                  <a:cubicBezTo>
                    <a:pt x="145" y="16"/>
                    <a:pt x="145" y="16"/>
                    <a:pt x="145" y="16"/>
                  </a:cubicBezTo>
                  <a:cubicBezTo>
                    <a:pt x="145" y="16"/>
                    <a:pt x="145" y="16"/>
                    <a:pt x="145" y="16"/>
                  </a:cubicBezTo>
                  <a:cubicBezTo>
                    <a:pt x="146" y="16"/>
                    <a:pt x="146" y="16"/>
                    <a:pt x="146" y="18"/>
                  </a:cubicBezTo>
                  <a:close/>
                  <a:moveTo>
                    <a:pt x="133" y="31"/>
                  </a:moveTo>
                  <a:cubicBezTo>
                    <a:pt x="138" y="29"/>
                    <a:pt x="144" y="21"/>
                    <a:pt x="145" y="18"/>
                  </a:cubicBezTo>
                  <a:cubicBezTo>
                    <a:pt x="131" y="37"/>
                    <a:pt x="108" y="27"/>
                    <a:pt x="87" y="18"/>
                  </a:cubicBezTo>
                  <a:cubicBezTo>
                    <a:pt x="81" y="15"/>
                    <a:pt x="76" y="13"/>
                    <a:pt x="71" y="11"/>
                  </a:cubicBezTo>
                  <a:cubicBezTo>
                    <a:pt x="88" y="23"/>
                    <a:pt x="105" y="33"/>
                    <a:pt x="133" y="31"/>
                  </a:cubicBezTo>
                  <a:close/>
                  <a:moveTo>
                    <a:pt x="55" y="30"/>
                  </a:moveTo>
                  <a:cubicBezTo>
                    <a:pt x="54" y="30"/>
                    <a:pt x="54" y="30"/>
                    <a:pt x="54" y="30"/>
                  </a:cubicBezTo>
                  <a:cubicBezTo>
                    <a:pt x="47" y="29"/>
                    <a:pt x="42" y="25"/>
                    <a:pt x="42" y="17"/>
                  </a:cubicBezTo>
                  <a:cubicBezTo>
                    <a:pt x="42" y="16"/>
                    <a:pt x="42" y="16"/>
                    <a:pt x="42" y="16"/>
                  </a:cubicBezTo>
                  <a:cubicBezTo>
                    <a:pt x="43" y="16"/>
                    <a:pt x="43" y="16"/>
                    <a:pt x="43" y="16"/>
                  </a:cubicBezTo>
                  <a:cubicBezTo>
                    <a:pt x="50" y="17"/>
                    <a:pt x="53" y="23"/>
                    <a:pt x="55" y="29"/>
                  </a:cubicBezTo>
                  <a:lnTo>
                    <a:pt x="55" y="30"/>
                  </a:lnTo>
                  <a:close/>
                  <a:moveTo>
                    <a:pt x="43" y="17"/>
                  </a:moveTo>
                  <a:cubicBezTo>
                    <a:pt x="44" y="24"/>
                    <a:pt x="47" y="27"/>
                    <a:pt x="53" y="28"/>
                  </a:cubicBezTo>
                  <a:cubicBezTo>
                    <a:pt x="51" y="23"/>
                    <a:pt x="49" y="19"/>
                    <a:pt x="43" y="17"/>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8" name="Freeform 49"/>
            <p:cNvSpPr>
              <a:spLocks noEditPoints="1"/>
            </p:cNvSpPr>
            <p:nvPr/>
          </p:nvSpPr>
          <p:spPr bwMode="auto">
            <a:xfrm>
              <a:off x="4162425" y="3344863"/>
              <a:ext cx="334963" cy="328613"/>
            </a:xfrm>
            <a:custGeom>
              <a:avLst/>
              <a:gdLst>
                <a:gd name="T0" fmla="*/ 61 w 149"/>
                <a:gd name="T1" fmla="*/ 17 h 146"/>
                <a:gd name="T2" fmla="*/ 70 w 149"/>
                <a:gd name="T3" fmla="*/ 13 h 146"/>
                <a:gd name="T4" fmla="*/ 67 w 149"/>
                <a:gd name="T5" fmla="*/ 22 h 146"/>
                <a:gd name="T6" fmla="*/ 71 w 149"/>
                <a:gd name="T7" fmla="*/ 8 h 146"/>
                <a:gd name="T8" fmla="*/ 77 w 149"/>
                <a:gd name="T9" fmla="*/ 20 h 146"/>
                <a:gd name="T10" fmla="*/ 146 w 149"/>
                <a:gd name="T11" fmla="*/ 39 h 146"/>
                <a:gd name="T12" fmla="*/ 125 w 149"/>
                <a:gd name="T13" fmla="*/ 103 h 146"/>
                <a:gd name="T14" fmla="*/ 146 w 149"/>
                <a:gd name="T15" fmla="*/ 99 h 146"/>
                <a:gd name="T16" fmla="*/ 148 w 149"/>
                <a:gd name="T17" fmla="*/ 120 h 146"/>
                <a:gd name="T18" fmla="*/ 129 w 149"/>
                <a:gd name="T19" fmla="*/ 119 h 146"/>
                <a:gd name="T20" fmla="*/ 141 w 149"/>
                <a:gd name="T21" fmla="*/ 143 h 146"/>
                <a:gd name="T22" fmla="*/ 124 w 149"/>
                <a:gd name="T23" fmla="*/ 108 h 146"/>
                <a:gd name="T24" fmla="*/ 121 w 149"/>
                <a:gd name="T25" fmla="*/ 76 h 146"/>
                <a:gd name="T26" fmla="*/ 132 w 149"/>
                <a:gd name="T27" fmla="*/ 18 h 146"/>
                <a:gd name="T28" fmla="*/ 46 w 149"/>
                <a:gd name="T29" fmla="*/ 31 h 146"/>
                <a:gd name="T30" fmla="*/ 0 w 149"/>
                <a:gd name="T31" fmla="*/ 27 h 146"/>
                <a:gd name="T32" fmla="*/ 60 w 149"/>
                <a:gd name="T33" fmla="*/ 24 h 146"/>
                <a:gd name="T34" fmla="*/ 58 w 149"/>
                <a:gd name="T35" fmla="*/ 11 h 146"/>
                <a:gd name="T36" fmla="*/ 68 w 149"/>
                <a:gd name="T37" fmla="*/ 8 h 146"/>
                <a:gd name="T38" fmla="*/ 61 w 149"/>
                <a:gd name="T39" fmla="*/ 17 h 146"/>
                <a:gd name="T40" fmla="*/ 58 w 149"/>
                <a:gd name="T41" fmla="*/ 27 h 146"/>
                <a:gd name="T42" fmla="*/ 31 w 149"/>
                <a:gd name="T43" fmla="*/ 25 h 146"/>
                <a:gd name="T44" fmla="*/ 58 w 149"/>
                <a:gd name="T45" fmla="*/ 27 h 146"/>
                <a:gd name="T46" fmla="*/ 101 w 149"/>
                <a:gd name="T47" fmla="*/ 11 h 146"/>
                <a:gd name="T48" fmla="*/ 88 w 149"/>
                <a:gd name="T49" fmla="*/ 20 h 146"/>
                <a:gd name="T50" fmla="*/ 101 w 149"/>
                <a:gd name="T51" fmla="*/ 11 h 146"/>
                <a:gd name="T52" fmla="*/ 142 w 149"/>
                <a:gd name="T53" fmla="*/ 32 h 146"/>
                <a:gd name="T54" fmla="*/ 141 w 149"/>
                <a:gd name="T55" fmla="*/ 34 h 146"/>
                <a:gd name="T56" fmla="*/ 122 w 149"/>
                <a:gd name="T57" fmla="*/ 95 h 146"/>
                <a:gd name="T58" fmla="*/ 142 w 149"/>
                <a:gd name="T59" fmla="*/ 32 h 146"/>
                <a:gd name="T60" fmla="*/ 145 w 149"/>
                <a:gd name="T61" fmla="*/ 119 h 146"/>
                <a:gd name="T62" fmla="*/ 142 w 149"/>
                <a:gd name="T63" fmla="*/ 106 h 146"/>
                <a:gd name="T64" fmla="*/ 132 w 149"/>
                <a:gd name="T65" fmla="*/ 106 h 146"/>
                <a:gd name="T66" fmla="*/ 145 w 149"/>
                <a:gd name="T67" fmla="*/ 119 h 146"/>
                <a:gd name="T68" fmla="*/ 146 w 149"/>
                <a:gd name="T69" fmla="*/ 103 h 146"/>
                <a:gd name="T70" fmla="*/ 134 w 149"/>
                <a:gd name="T71" fmla="*/ 103 h 146"/>
                <a:gd name="T72" fmla="*/ 146 w 149"/>
                <a:gd name="T73" fmla="*/ 103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9" h="146">
                  <a:moveTo>
                    <a:pt x="61" y="17"/>
                  </a:moveTo>
                  <a:cubicBezTo>
                    <a:pt x="64" y="17"/>
                    <a:pt x="67" y="9"/>
                    <a:pt x="70" y="13"/>
                  </a:cubicBezTo>
                  <a:cubicBezTo>
                    <a:pt x="68" y="15"/>
                    <a:pt x="65" y="17"/>
                    <a:pt x="67" y="22"/>
                  </a:cubicBezTo>
                  <a:cubicBezTo>
                    <a:pt x="78" y="22"/>
                    <a:pt x="72" y="11"/>
                    <a:pt x="71" y="8"/>
                  </a:cubicBezTo>
                  <a:cubicBezTo>
                    <a:pt x="75" y="4"/>
                    <a:pt x="81" y="15"/>
                    <a:pt x="77" y="20"/>
                  </a:cubicBezTo>
                  <a:cubicBezTo>
                    <a:pt x="103" y="0"/>
                    <a:pt x="144" y="7"/>
                    <a:pt x="146" y="39"/>
                  </a:cubicBezTo>
                  <a:cubicBezTo>
                    <a:pt x="148" y="63"/>
                    <a:pt x="123" y="79"/>
                    <a:pt x="125" y="103"/>
                  </a:cubicBezTo>
                  <a:cubicBezTo>
                    <a:pt x="130" y="105"/>
                    <a:pt x="138" y="94"/>
                    <a:pt x="146" y="99"/>
                  </a:cubicBezTo>
                  <a:cubicBezTo>
                    <a:pt x="149" y="104"/>
                    <a:pt x="147" y="114"/>
                    <a:pt x="148" y="120"/>
                  </a:cubicBezTo>
                  <a:cubicBezTo>
                    <a:pt x="142" y="125"/>
                    <a:pt x="135" y="122"/>
                    <a:pt x="129" y="119"/>
                  </a:cubicBezTo>
                  <a:cubicBezTo>
                    <a:pt x="129" y="131"/>
                    <a:pt x="129" y="143"/>
                    <a:pt x="141" y="143"/>
                  </a:cubicBezTo>
                  <a:cubicBezTo>
                    <a:pt x="120" y="146"/>
                    <a:pt x="125" y="125"/>
                    <a:pt x="124" y="108"/>
                  </a:cubicBezTo>
                  <a:cubicBezTo>
                    <a:pt x="123" y="95"/>
                    <a:pt x="118" y="88"/>
                    <a:pt x="121" y="76"/>
                  </a:cubicBezTo>
                  <a:cubicBezTo>
                    <a:pt x="125" y="57"/>
                    <a:pt x="149" y="40"/>
                    <a:pt x="132" y="18"/>
                  </a:cubicBezTo>
                  <a:cubicBezTo>
                    <a:pt x="101" y="5"/>
                    <a:pt x="76" y="33"/>
                    <a:pt x="46" y="31"/>
                  </a:cubicBezTo>
                  <a:cubicBezTo>
                    <a:pt x="31" y="30"/>
                    <a:pt x="16" y="16"/>
                    <a:pt x="0" y="27"/>
                  </a:cubicBezTo>
                  <a:cubicBezTo>
                    <a:pt x="14" y="12"/>
                    <a:pt x="37" y="23"/>
                    <a:pt x="60" y="24"/>
                  </a:cubicBezTo>
                  <a:cubicBezTo>
                    <a:pt x="62" y="22"/>
                    <a:pt x="58" y="15"/>
                    <a:pt x="58" y="11"/>
                  </a:cubicBezTo>
                  <a:cubicBezTo>
                    <a:pt x="61" y="10"/>
                    <a:pt x="64" y="4"/>
                    <a:pt x="68" y="8"/>
                  </a:cubicBezTo>
                  <a:cubicBezTo>
                    <a:pt x="67" y="9"/>
                    <a:pt x="59" y="9"/>
                    <a:pt x="61" y="17"/>
                  </a:cubicBezTo>
                  <a:close/>
                  <a:moveTo>
                    <a:pt x="58" y="27"/>
                  </a:moveTo>
                  <a:cubicBezTo>
                    <a:pt x="49" y="25"/>
                    <a:pt x="41" y="22"/>
                    <a:pt x="31" y="25"/>
                  </a:cubicBezTo>
                  <a:cubicBezTo>
                    <a:pt x="41" y="26"/>
                    <a:pt x="49" y="32"/>
                    <a:pt x="58" y="27"/>
                  </a:cubicBezTo>
                  <a:close/>
                  <a:moveTo>
                    <a:pt x="101" y="11"/>
                  </a:moveTo>
                  <a:cubicBezTo>
                    <a:pt x="98" y="14"/>
                    <a:pt x="85" y="15"/>
                    <a:pt x="88" y="20"/>
                  </a:cubicBezTo>
                  <a:cubicBezTo>
                    <a:pt x="90" y="15"/>
                    <a:pt x="104" y="16"/>
                    <a:pt x="101" y="11"/>
                  </a:cubicBezTo>
                  <a:close/>
                  <a:moveTo>
                    <a:pt x="142" y="32"/>
                  </a:moveTo>
                  <a:cubicBezTo>
                    <a:pt x="140" y="29"/>
                    <a:pt x="138" y="30"/>
                    <a:pt x="141" y="34"/>
                  </a:cubicBezTo>
                  <a:cubicBezTo>
                    <a:pt x="139" y="59"/>
                    <a:pt x="121" y="67"/>
                    <a:pt x="122" y="95"/>
                  </a:cubicBezTo>
                  <a:cubicBezTo>
                    <a:pt x="127" y="73"/>
                    <a:pt x="146" y="59"/>
                    <a:pt x="142" y="32"/>
                  </a:cubicBezTo>
                  <a:close/>
                  <a:moveTo>
                    <a:pt x="145" y="119"/>
                  </a:moveTo>
                  <a:cubicBezTo>
                    <a:pt x="145" y="113"/>
                    <a:pt x="145" y="109"/>
                    <a:pt x="142" y="106"/>
                  </a:cubicBezTo>
                  <a:cubicBezTo>
                    <a:pt x="139" y="106"/>
                    <a:pt x="135" y="106"/>
                    <a:pt x="132" y="106"/>
                  </a:cubicBezTo>
                  <a:cubicBezTo>
                    <a:pt x="126" y="113"/>
                    <a:pt x="134" y="121"/>
                    <a:pt x="145" y="119"/>
                  </a:cubicBezTo>
                  <a:close/>
                  <a:moveTo>
                    <a:pt x="146" y="103"/>
                  </a:moveTo>
                  <a:cubicBezTo>
                    <a:pt x="142" y="100"/>
                    <a:pt x="137" y="100"/>
                    <a:pt x="134" y="103"/>
                  </a:cubicBezTo>
                  <a:cubicBezTo>
                    <a:pt x="139" y="101"/>
                    <a:pt x="144" y="107"/>
                    <a:pt x="146" y="103"/>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9" name="Freeform 50"/>
            <p:cNvSpPr>
              <a:spLocks noEditPoints="1"/>
            </p:cNvSpPr>
            <p:nvPr/>
          </p:nvSpPr>
          <p:spPr bwMode="auto">
            <a:xfrm>
              <a:off x="4162425" y="3359150"/>
              <a:ext cx="334963" cy="309563"/>
            </a:xfrm>
            <a:custGeom>
              <a:avLst/>
              <a:gdLst>
                <a:gd name="T0" fmla="*/ 69 w 149"/>
                <a:gd name="T1" fmla="*/ 3 h 138"/>
                <a:gd name="T2" fmla="*/ 64 w 149"/>
                <a:gd name="T3" fmla="*/ 7 h 138"/>
                <a:gd name="T4" fmla="*/ 70 w 149"/>
                <a:gd name="T5" fmla="*/ 7 h 138"/>
                <a:gd name="T6" fmla="*/ 70 w 149"/>
                <a:gd name="T7" fmla="*/ 3 h 138"/>
                <a:gd name="T8" fmla="*/ 73 w 149"/>
                <a:gd name="T9" fmla="*/ 1 h 138"/>
                <a:gd name="T10" fmla="*/ 147 w 149"/>
                <a:gd name="T11" fmla="*/ 33 h 138"/>
                <a:gd name="T12" fmla="*/ 142 w 149"/>
                <a:gd name="T13" fmla="*/ 91 h 138"/>
                <a:gd name="T14" fmla="*/ 149 w 149"/>
                <a:gd name="T15" fmla="*/ 114 h 138"/>
                <a:gd name="T16" fmla="*/ 130 w 149"/>
                <a:gd name="T17" fmla="*/ 114 h 138"/>
                <a:gd name="T18" fmla="*/ 137 w 149"/>
                <a:gd name="T19" fmla="*/ 138 h 138"/>
                <a:gd name="T20" fmla="*/ 122 w 149"/>
                <a:gd name="T21" fmla="*/ 94 h 138"/>
                <a:gd name="T22" fmla="*/ 129 w 149"/>
                <a:gd name="T23" fmla="*/ 51 h 138"/>
                <a:gd name="T24" fmla="*/ 49 w 149"/>
                <a:gd name="T25" fmla="*/ 26 h 138"/>
                <a:gd name="T26" fmla="*/ 1 w 149"/>
                <a:gd name="T27" fmla="*/ 21 h 138"/>
                <a:gd name="T28" fmla="*/ 39 w 149"/>
                <a:gd name="T29" fmla="*/ 15 h 138"/>
                <a:gd name="T30" fmla="*/ 58 w 149"/>
                <a:gd name="T31" fmla="*/ 5 h 138"/>
                <a:gd name="T32" fmla="*/ 67 w 149"/>
                <a:gd name="T33" fmla="*/ 2 h 138"/>
                <a:gd name="T34" fmla="*/ 60 w 149"/>
                <a:gd name="T35" fmla="*/ 10 h 138"/>
                <a:gd name="T36" fmla="*/ 77 w 149"/>
                <a:gd name="T37" fmla="*/ 14 h 138"/>
                <a:gd name="T38" fmla="*/ 73 w 149"/>
                <a:gd name="T39" fmla="*/ 15 h 138"/>
                <a:gd name="T40" fmla="*/ 68 w 149"/>
                <a:gd name="T41" fmla="*/ 8 h 138"/>
                <a:gd name="T42" fmla="*/ 61 w 149"/>
                <a:gd name="T43" fmla="*/ 12 h 138"/>
                <a:gd name="T44" fmla="*/ 60 w 149"/>
                <a:gd name="T45" fmla="*/ 19 h 138"/>
                <a:gd name="T46" fmla="*/ 7 w 149"/>
                <a:gd name="T47" fmla="*/ 17 h 138"/>
                <a:gd name="T48" fmla="*/ 40 w 149"/>
                <a:gd name="T49" fmla="*/ 17 h 138"/>
                <a:gd name="T50" fmla="*/ 60 w 149"/>
                <a:gd name="T51" fmla="*/ 20 h 138"/>
                <a:gd name="T52" fmla="*/ 31 w 149"/>
                <a:gd name="T53" fmla="*/ 20 h 138"/>
                <a:gd name="T54" fmla="*/ 49 w 149"/>
                <a:gd name="T55" fmla="*/ 24 h 138"/>
                <a:gd name="T56" fmla="*/ 87 w 149"/>
                <a:gd name="T57" fmla="*/ 12 h 138"/>
                <a:gd name="T58" fmla="*/ 77 w 149"/>
                <a:gd name="T59" fmla="*/ 14 h 138"/>
                <a:gd name="T60" fmla="*/ 124 w 149"/>
                <a:gd name="T61" fmla="*/ 97 h 138"/>
                <a:gd name="T62" fmla="*/ 101 w 149"/>
                <a:gd name="T63" fmla="*/ 4 h 138"/>
                <a:gd name="T64" fmla="*/ 89 w 149"/>
                <a:gd name="T65" fmla="*/ 14 h 138"/>
                <a:gd name="T66" fmla="*/ 133 w 149"/>
                <a:gd name="T67" fmla="*/ 12 h 138"/>
                <a:gd name="T68" fmla="*/ 131 w 149"/>
                <a:gd name="T69" fmla="*/ 55 h 138"/>
                <a:gd name="T70" fmla="*/ 140 w 149"/>
                <a:gd name="T71" fmla="*/ 24 h 138"/>
                <a:gd name="T72" fmla="*/ 123 w 149"/>
                <a:gd name="T73" fmla="*/ 89 h 138"/>
                <a:gd name="T74" fmla="*/ 135 w 149"/>
                <a:gd name="T75" fmla="*/ 137 h 138"/>
                <a:gd name="T76" fmla="*/ 141 w 149"/>
                <a:gd name="T77" fmla="*/ 116 h 138"/>
                <a:gd name="T78" fmla="*/ 147 w 149"/>
                <a:gd name="T79" fmla="*/ 98 h 138"/>
                <a:gd name="T80" fmla="*/ 131 w 149"/>
                <a:gd name="T81" fmla="*/ 99 h 138"/>
                <a:gd name="T82" fmla="*/ 146 w 149"/>
                <a:gd name="T83" fmla="*/ 94 h 138"/>
                <a:gd name="T84" fmla="*/ 88 w 149"/>
                <a:gd name="T85" fmla="*/ 12 h 138"/>
                <a:gd name="T86" fmla="*/ 95 w 149"/>
                <a:gd name="T87" fmla="*/ 9 h 138"/>
                <a:gd name="T88" fmla="*/ 40 w 149"/>
                <a:gd name="T89" fmla="*/ 19 h 138"/>
                <a:gd name="T90" fmla="*/ 56 w 149"/>
                <a:gd name="T91" fmla="*/ 21 h 138"/>
                <a:gd name="T92" fmla="*/ 141 w 149"/>
                <a:gd name="T93" fmla="*/ 28 h 138"/>
                <a:gd name="T94" fmla="*/ 131 w 149"/>
                <a:gd name="T95" fmla="*/ 66 h 138"/>
                <a:gd name="T96" fmla="*/ 141 w 149"/>
                <a:gd name="T97" fmla="*/ 97 h 138"/>
                <a:gd name="T98" fmla="*/ 143 w 149"/>
                <a:gd name="T99" fmla="*/ 100 h 138"/>
                <a:gd name="T100" fmla="*/ 130 w 149"/>
                <a:gd name="T101" fmla="*/ 108 h 138"/>
                <a:gd name="T102" fmla="*/ 131 w 149"/>
                <a:gd name="T103" fmla="*/ 107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49" h="138">
                  <a:moveTo>
                    <a:pt x="65" y="0"/>
                  </a:moveTo>
                  <a:cubicBezTo>
                    <a:pt x="66" y="0"/>
                    <a:pt x="68" y="1"/>
                    <a:pt x="69" y="2"/>
                  </a:cubicBezTo>
                  <a:cubicBezTo>
                    <a:pt x="69" y="2"/>
                    <a:pt x="69" y="2"/>
                    <a:pt x="69" y="2"/>
                  </a:cubicBezTo>
                  <a:cubicBezTo>
                    <a:pt x="69" y="3"/>
                    <a:pt x="69" y="3"/>
                    <a:pt x="69" y="3"/>
                  </a:cubicBezTo>
                  <a:cubicBezTo>
                    <a:pt x="68" y="3"/>
                    <a:pt x="68" y="3"/>
                    <a:pt x="67" y="4"/>
                  </a:cubicBezTo>
                  <a:cubicBezTo>
                    <a:pt x="65" y="4"/>
                    <a:pt x="63" y="4"/>
                    <a:pt x="62" y="6"/>
                  </a:cubicBezTo>
                  <a:cubicBezTo>
                    <a:pt x="62" y="7"/>
                    <a:pt x="61" y="8"/>
                    <a:pt x="62" y="10"/>
                  </a:cubicBezTo>
                  <a:cubicBezTo>
                    <a:pt x="63" y="9"/>
                    <a:pt x="63" y="8"/>
                    <a:pt x="64" y="7"/>
                  </a:cubicBezTo>
                  <a:cubicBezTo>
                    <a:pt x="66" y="6"/>
                    <a:pt x="67" y="5"/>
                    <a:pt x="68" y="5"/>
                  </a:cubicBezTo>
                  <a:cubicBezTo>
                    <a:pt x="69" y="5"/>
                    <a:pt x="70" y="5"/>
                    <a:pt x="70" y="6"/>
                  </a:cubicBezTo>
                  <a:cubicBezTo>
                    <a:pt x="71" y="6"/>
                    <a:pt x="71" y="6"/>
                    <a:pt x="71" y="6"/>
                  </a:cubicBezTo>
                  <a:cubicBezTo>
                    <a:pt x="70" y="7"/>
                    <a:pt x="70" y="7"/>
                    <a:pt x="70" y="7"/>
                  </a:cubicBezTo>
                  <a:cubicBezTo>
                    <a:pt x="70" y="8"/>
                    <a:pt x="69" y="8"/>
                    <a:pt x="69" y="9"/>
                  </a:cubicBezTo>
                  <a:cubicBezTo>
                    <a:pt x="68" y="11"/>
                    <a:pt x="67" y="12"/>
                    <a:pt x="67" y="16"/>
                  </a:cubicBezTo>
                  <a:cubicBezTo>
                    <a:pt x="70" y="16"/>
                    <a:pt x="71" y="15"/>
                    <a:pt x="72" y="14"/>
                  </a:cubicBezTo>
                  <a:cubicBezTo>
                    <a:pt x="74" y="11"/>
                    <a:pt x="71" y="5"/>
                    <a:pt x="70" y="3"/>
                  </a:cubicBezTo>
                  <a:cubicBezTo>
                    <a:pt x="70" y="2"/>
                    <a:pt x="70" y="2"/>
                    <a:pt x="70" y="2"/>
                  </a:cubicBezTo>
                  <a:cubicBezTo>
                    <a:pt x="71" y="2"/>
                    <a:pt x="71" y="2"/>
                    <a:pt x="71" y="2"/>
                  </a:cubicBezTo>
                  <a:cubicBezTo>
                    <a:pt x="71" y="1"/>
                    <a:pt x="72" y="1"/>
                    <a:pt x="73" y="1"/>
                  </a:cubicBezTo>
                  <a:cubicBezTo>
                    <a:pt x="73" y="1"/>
                    <a:pt x="73" y="1"/>
                    <a:pt x="73" y="1"/>
                  </a:cubicBezTo>
                  <a:cubicBezTo>
                    <a:pt x="75" y="1"/>
                    <a:pt x="77" y="3"/>
                    <a:pt x="78" y="5"/>
                  </a:cubicBezTo>
                  <a:cubicBezTo>
                    <a:pt x="79" y="7"/>
                    <a:pt x="79" y="9"/>
                    <a:pt x="79" y="11"/>
                  </a:cubicBezTo>
                  <a:cubicBezTo>
                    <a:pt x="88" y="5"/>
                    <a:pt x="99" y="2"/>
                    <a:pt x="110" y="2"/>
                  </a:cubicBezTo>
                  <a:cubicBezTo>
                    <a:pt x="131" y="2"/>
                    <a:pt x="145" y="14"/>
                    <a:pt x="147" y="33"/>
                  </a:cubicBezTo>
                  <a:cubicBezTo>
                    <a:pt x="148" y="45"/>
                    <a:pt x="142" y="55"/>
                    <a:pt x="137" y="65"/>
                  </a:cubicBezTo>
                  <a:cubicBezTo>
                    <a:pt x="131" y="75"/>
                    <a:pt x="125" y="85"/>
                    <a:pt x="126" y="97"/>
                  </a:cubicBezTo>
                  <a:cubicBezTo>
                    <a:pt x="127" y="97"/>
                    <a:pt x="130" y="96"/>
                    <a:pt x="132" y="95"/>
                  </a:cubicBezTo>
                  <a:cubicBezTo>
                    <a:pt x="135" y="93"/>
                    <a:pt x="138" y="91"/>
                    <a:pt x="142" y="91"/>
                  </a:cubicBezTo>
                  <a:cubicBezTo>
                    <a:pt x="144" y="91"/>
                    <a:pt x="145" y="92"/>
                    <a:pt x="147" y="93"/>
                  </a:cubicBezTo>
                  <a:cubicBezTo>
                    <a:pt x="147" y="93"/>
                    <a:pt x="147" y="93"/>
                    <a:pt x="147" y="93"/>
                  </a:cubicBezTo>
                  <a:cubicBezTo>
                    <a:pt x="149" y="96"/>
                    <a:pt x="149" y="101"/>
                    <a:pt x="149" y="106"/>
                  </a:cubicBezTo>
                  <a:cubicBezTo>
                    <a:pt x="148" y="109"/>
                    <a:pt x="148" y="112"/>
                    <a:pt x="149" y="114"/>
                  </a:cubicBezTo>
                  <a:cubicBezTo>
                    <a:pt x="149" y="115"/>
                    <a:pt x="149" y="115"/>
                    <a:pt x="149" y="115"/>
                  </a:cubicBezTo>
                  <a:cubicBezTo>
                    <a:pt x="148" y="115"/>
                    <a:pt x="148" y="115"/>
                    <a:pt x="148" y="115"/>
                  </a:cubicBezTo>
                  <a:cubicBezTo>
                    <a:pt x="146" y="117"/>
                    <a:pt x="143" y="118"/>
                    <a:pt x="141" y="118"/>
                  </a:cubicBezTo>
                  <a:cubicBezTo>
                    <a:pt x="137" y="118"/>
                    <a:pt x="134" y="116"/>
                    <a:pt x="130" y="114"/>
                  </a:cubicBezTo>
                  <a:cubicBezTo>
                    <a:pt x="130" y="115"/>
                    <a:pt x="130" y="115"/>
                    <a:pt x="130" y="115"/>
                  </a:cubicBezTo>
                  <a:cubicBezTo>
                    <a:pt x="130" y="126"/>
                    <a:pt x="130" y="136"/>
                    <a:pt x="141" y="136"/>
                  </a:cubicBezTo>
                  <a:cubicBezTo>
                    <a:pt x="141" y="138"/>
                    <a:pt x="141" y="138"/>
                    <a:pt x="141" y="138"/>
                  </a:cubicBezTo>
                  <a:cubicBezTo>
                    <a:pt x="139" y="138"/>
                    <a:pt x="138" y="138"/>
                    <a:pt x="137" y="138"/>
                  </a:cubicBezTo>
                  <a:cubicBezTo>
                    <a:pt x="123" y="138"/>
                    <a:pt x="123" y="125"/>
                    <a:pt x="123" y="112"/>
                  </a:cubicBezTo>
                  <a:cubicBezTo>
                    <a:pt x="123" y="108"/>
                    <a:pt x="123" y="105"/>
                    <a:pt x="123" y="102"/>
                  </a:cubicBezTo>
                  <a:cubicBezTo>
                    <a:pt x="123" y="99"/>
                    <a:pt x="122" y="96"/>
                    <a:pt x="122" y="94"/>
                  </a:cubicBezTo>
                  <a:cubicBezTo>
                    <a:pt x="122" y="94"/>
                    <a:pt x="122" y="94"/>
                    <a:pt x="122" y="94"/>
                  </a:cubicBezTo>
                  <a:cubicBezTo>
                    <a:pt x="122" y="93"/>
                    <a:pt x="122" y="93"/>
                    <a:pt x="122" y="93"/>
                  </a:cubicBezTo>
                  <a:cubicBezTo>
                    <a:pt x="121" y="92"/>
                    <a:pt x="121" y="91"/>
                    <a:pt x="121" y="90"/>
                  </a:cubicBezTo>
                  <a:cubicBezTo>
                    <a:pt x="120" y="84"/>
                    <a:pt x="118" y="78"/>
                    <a:pt x="120" y="70"/>
                  </a:cubicBezTo>
                  <a:cubicBezTo>
                    <a:pt x="122" y="64"/>
                    <a:pt x="125" y="57"/>
                    <a:pt x="129" y="51"/>
                  </a:cubicBezTo>
                  <a:cubicBezTo>
                    <a:pt x="136" y="39"/>
                    <a:pt x="143" y="27"/>
                    <a:pt x="132" y="13"/>
                  </a:cubicBezTo>
                  <a:cubicBezTo>
                    <a:pt x="126" y="11"/>
                    <a:pt x="121" y="10"/>
                    <a:pt x="115" y="10"/>
                  </a:cubicBezTo>
                  <a:cubicBezTo>
                    <a:pt x="104" y="10"/>
                    <a:pt x="93" y="14"/>
                    <a:pt x="83" y="18"/>
                  </a:cubicBezTo>
                  <a:cubicBezTo>
                    <a:pt x="72" y="22"/>
                    <a:pt x="61" y="26"/>
                    <a:pt x="49" y="26"/>
                  </a:cubicBezTo>
                  <a:cubicBezTo>
                    <a:pt x="48" y="26"/>
                    <a:pt x="47" y="26"/>
                    <a:pt x="45" y="26"/>
                  </a:cubicBezTo>
                  <a:cubicBezTo>
                    <a:pt x="40" y="25"/>
                    <a:pt x="35" y="23"/>
                    <a:pt x="30" y="22"/>
                  </a:cubicBezTo>
                  <a:cubicBezTo>
                    <a:pt x="25" y="19"/>
                    <a:pt x="19" y="17"/>
                    <a:pt x="13" y="17"/>
                  </a:cubicBezTo>
                  <a:cubicBezTo>
                    <a:pt x="9" y="17"/>
                    <a:pt x="4" y="19"/>
                    <a:pt x="1" y="21"/>
                  </a:cubicBezTo>
                  <a:cubicBezTo>
                    <a:pt x="0" y="20"/>
                    <a:pt x="0" y="20"/>
                    <a:pt x="0" y="20"/>
                  </a:cubicBezTo>
                  <a:cubicBezTo>
                    <a:pt x="5" y="15"/>
                    <a:pt x="11" y="13"/>
                    <a:pt x="20" y="13"/>
                  </a:cubicBezTo>
                  <a:cubicBezTo>
                    <a:pt x="20" y="13"/>
                    <a:pt x="20" y="13"/>
                    <a:pt x="20" y="13"/>
                  </a:cubicBezTo>
                  <a:cubicBezTo>
                    <a:pt x="26" y="13"/>
                    <a:pt x="33" y="14"/>
                    <a:pt x="39" y="15"/>
                  </a:cubicBezTo>
                  <a:cubicBezTo>
                    <a:pt x="46" y="16"/>
                    <a:pt x="53" y="17"/>
                    <a:pt x="59" y="17"/>
                  </a:cubicBezTo>
                  <a:cubicBezTo>
                    <a:pt x="61" y="16"/>
                    <a:pt x="60" y="13"/>
                    <a:pt x="59" y="10"/>
                  </a:cubicBezTo>
                  <a:cubicBezTo>
                    <a:pt x="58" y="8"/>
                    <a:pt x="58" y="7"/>
                    <a:pt x="58" y="5"/>
                  </a:cubicBezTo>
                  <a:cubicBezTo>
                    <a:pt x="58" y="5"/>
                    <a:pt x="58" y="5"/>
                    <a:pt x="58" y="5"/>
                  </a:cubicBezTo>
                  <a:cubicBezTo>
                    <a:pt x="58" y="4"/>
                    <a:pt x="58" y="4"/>
                    <a:pt x="58" y="4"/>
                  </a:cubicBezTo>
                  <a:cubicBezTo>
                    <a:pt x="59" y="4"/>
                    <a:pt x="59" y="3"/>
                    <a:pt x="60" y="3"/>
                  </a:cubicBezTo>
                  <a:cubicBezTo>
                    <a:pt x="62" y="1"/>
                    <a:pt x="63" y="0"/>
                    <a:pt x="65" y="0"/>
                  </a:cubicBezTo>
                  <a:close/>
                  <a:moveTo>
                    <a:pt x="67" y="2"/>
                  </a:moveTo>
                  <a:cubicBezTo>
                    <a:pt x="65" y="1"/>
                    <a:pt x="63" y="2"/>
                    <a:pt x="61" y="4"/>
                  </a:cubicBezTo>
                  <a:cubicBezTo>
                    <a:pt x="60" y="4"/>
                    <a:pt x="60" y="5"/>
                    <a:pt x="59" y="5"/>
                  </a:cubicBezTo>
                  <a:cubicBezTo>
                    <a:pt x="59" y="7"/>
                    <a:pt x="60" y="8"/>
                    <a:pt x="60" y="10"/>
                  </a:cubicBezTo>
                  <a:cubicBezTo>
                    <a:pt x="60" y="10"/>
                    <a:pt x="60" y="10"/>
                    <a:pt x="60" y="10"/>
                  </a:cubicBezTo>
                  <a:cubicBezTo>
                    <a:pt x="60" y="8"/>
                    <a:pt x="60" y="7"/>
                    <a:pt x="61" y="5"/>
                  </a:cubicBezTo>
                  <a:cubicBezTo>
                    <a:pt x="62" y="3"/>
                    <a:pt x="65" y="3"/>
                    <a:pt x="66" y="2"/>
                  </a:cubicBezTo>
                  <a:cubicBezTo>
                    <a:pt x="66" y="2"/>
                    <a:pt x="67" y="2"/>
                    <a:pt x="67" y="2"/>
                  </a:cubicBezTo>
                  <a:close/>
                  <a:moveTo>
                    <a:pt x="77" y="14"/>
                  </a:moveTo>
                  <a:cubicBezTo>
                    <a:pt x="76" y="13"/>
                    <a:pt x="76" y="13"/>
                    <a:pt x="76" y="13"/>
                  </a:cubicBezTo>
                  <a:cubicBezTo>
                    <a:pt x="78" y="11"/>
                    <a:pt x="78" y="8"/>
                    <a:pt x="77" y="6"/>
                  </a:cubicBezTo>
                  <a:cubicBezTo>
                    <a:pt x="75" y="3"/>
                    <a:pt x="73" y="1"/>
                    <a:pt x="72" y="2"/>
                  </a:cubicBezTo>
                  <a:cubicBezTo>
                    <a:pt x="73" y="5"/>
                    <a:pt x="76" y="11"/>
                    <a:pt x="73" y="15"/>
                  </a:cubicBezTo>
                  <a:cubicBezTo>
                    <a:pt x="72" y="16"/>
                    <a:pt x="70" y="17"/>
                    <a:pt x="67" y="17"/>
                  </a:cubicBezTo>
                  <a:cubicBezTo>
                    <a:pt x="66" y="17"/>
                    <a:pt x="66" y="17"/>
                    <a:pt x="66" y="17"/>
                  </a:cubicBezTo>
                  <a:cubicBezTo>
                    <a:pt x="66" y="17"/>
                    <a:pt x="66" y="17"/>
                    <a:pt x="66" y="17"/>
                  </a:cubicBezTo>
                  <a:cubicBezTo>
                    <a:pt x="65" y="12"/>
                    <a:pt x="66" y="10"/>
                    <a:pt x="68" y="8"/>
                  </a:cubicBezTo>
                  <a:cubicBezTo>
                    <a:pt x="68" y="8"/>
                    <a:pt x="68" y="7"/>
                    <a:pt x="69" y="7"/>
                  </a:cubicBezTo>
                  <a:cubicBezTo>
                    <a:pt x="69" y="6"/>
                    <a:pt x="68" y="6"/>
                    <a:pt x="68" y="6"/>
                  </a:cubicBezTo>
                  <a:cubicBezTo>
                    <a:pt x="67" y="6"/>
                    <a:pt x="66" y="7"/>
                    <a:pt x="65" y="8"/>
                  </a:cubicBezTo>
                  <a:cubicBezTo>
                    <a:pt x="64" y="10"/>
                    <a:pt x="63" y="11"/>
                    <a:pt x="61" y="12"/>
                  </a:cubicBezTo>
                  <a:cubicBezTo>
                    <a:pt x="61" y="12"/>
                    <a:pt x="61" y="12"/>
                    <a:pt x="61" y="12"/>
                  </a:cubicBezTo>
                  <a:cubicBezTo>
                    <a:pt x="61" y="14"/>
                    <a:pt x="62" y="17"/>
                    <a:pt x="60" y="18"/>
                  </a:cubicBezTo>
                  <a:cubicBezTo>
                    <a:pt x="60" y="19"/>
                    <a:pt x="60" y="19"/>
                    <a:pt x="60" y="19"/>
                  </a:cubicBezTo>
                  <a:cubicBezTo>
                    <a:pt x="60" y="19"/>
                    <a:pt x="60" y="19"/>
                    <a:pt x="60" y="19"/>
                  </a:cubicBezTo>
                  <a:cubicBezTo>
                    <a:pt x="53" y="18"/>
                    <a:pt x="46" y="17"/>
                    <a:pt x="39" y="16"/>
                  </a:cubicBezTo>
                  <a:cubicBezTo>
                    <a:pt x="32" y="15"/>
                    <a:pt x="26" y="14"/>
                    <a:pt x="20" y="14"/>
                  </a:cubicBezTo>
                  <a:cubicBezTo>
                    <a:pt x="20" y="14"/>
                    <a:pt x="20" y="14"/>
                    <a:pt x="20" y="14"/>
                  </a:cubicBezTo>
                  <a:cubicBezTo>
                    <a:pt x="15" y="14"/>
                    <a:pt x="11" y="15"/>
                    <a:pt x="7" y="17"/>
                  </a:cubicBezTo>
                  <a:cubicBezTo>
                    <a:pt x="9" y="16"/>
                    <a:pt x="11" y="16"/>
                    <a:pt x="13" y="16"/>
                  </a:cubicBezTo>
                  <a:cubicBezTo>
                    <a:pt x="18" y="16"/>
                    <a:pt x="24" y="18"/>
                    <a:pt x="29" y="19"/>
                  </a:cubicBezTo>
                  <a:cubicBezTo>
                    <a:pt x="31" y="19"/>
                    <a:pt x="31" y="19"/>
                    <a:pt x="31" y="19"/>
                  </a:cubicBezTo>
                  <a:cubicBezTo>
                    <a:pt x="34" y="18"/>
                    <a:pt x="37" y="17"/>
                    <a:pt x="40" y="17"/>
                  </a:cubicBezTo>
                  <a:cubicBezTo>
                    <a:pt x="40" y="17"/>
                    <a:pt x="40" y="17"/>
                    <a:pt x="40" y="17"/>
                  </a:cubicBezTo>
                  <a:cubicBezTo>
                    <a:pt x="45" y="17"/>
                    <a:pt x="49" y="18"/>
                    <a:pt x="54" y="19"/>
                  </a:cubicBezTo>
                  <a:cubicBezTo>
                    <a:pt x="55" y="19"/>
                    <a:pt x="57" y="20"/>
                    <a:pt x="58" y="20"/>
                  </a:cubicBezTo>
                  <a:cubicBezTo>
                    <a:pt x="60" y="20"/>
                    <a:pt x="60" y="20"/>
                    <a:pt x="60" y="20"/>
                  </a:cubicBezTo>
                  <a:cubicBezTo>
                    <a:pt x="59" y="21"/>
                    <a:pt x="59" y="21"/>
                    <a:pt x="59" y="21"/>
                  </a:cubicBezTo>
                  <a:cubicBezTo>
                    <a:pt x="56" y="23"/>
                    <a:pt x="53" y="24"/>
                    <a:pt x="50" y="24"/>
                  </a:cubicBezTo>
                  <a:cubicBezTo>
                    <a:pt x="47" y="24"/>
                    <a:pt x="43" y="23"/>
                    <a:pt x="40" y="22"/>
                  </a:cubicBezTo>
                  <a:cubicBezTo>
                    <a:pt x="37" y="21"/>
                    <a:pt x="34" y="20"/>
                    <a:pt x="31" y="20"/>
                  </a:cubicBezTo>
                  <a:cubicBezTo>
                    <a:pt x="30" y="20"/>
                    <a:pt x="30" y="20"/>
                    <a:pt x="30" y="20"/>
                  </a:cubicBezTo>
                  <a:cubicBezTo>
                    <a:pt x="30" y="20"/>
                    <a:pt x="31" y="20"/>
                    <a:pt x="31" y="20"/>
                  </a:cubicBezTo>
                  <a:cubicBezTo>
                    <a:pt x="36" y="22"/>
                    <a:pt x="41" y="24"/>
                    <a:pt x="46" y="24"/>
                  </a:cubicBezTo>
                  <a:cubicBezTo>
                    <a:pt x="47" y="24"/>
                    <a:pt x="48" y="24"/>
                    <a:pt x="49" y="24"/>
                  </a:cubicBezTo>
                  <a:cubicBezTo>
                    <a:pt x="61" y="24"/>
                    <a:pt x="72" y="20"/>
                    <a:pt x="82" y="16"/>
                  </a:cubicBezTo>
                  <a:cubicBezTo>
                    <a:pt x="84" y="16"/>
                    <a:pt x="86" y="15"/>
                    <a:pt x="88" y="14"/>
                  </a:cubicBezTo>
                  <a:cubicBezTo>
                    <a:pt x="88" y="14"/>
                    <a:pt x="88" y="14"/>
                    <a:pt x="88" y="14"/>
                  </a:cubicBezTo>
                  <a:cubicBezTo>
                    <a:pt x="87" y="13"/>
                    <a:pt x="87" y="12"/>
                    <a:pt x="87" y="12"/>
                  </a:cubicBezTo>
                  <a:cubicBezTo>
                    <a:pt x="88" y="10"/>
                    <a:pt x="91" y="9"/>
                    <a:pt x="94" y="7"/>
                  </a:cubicBezTo>
                  <a:cubicBezTo>
                    <a:pt x="97" y="7"/>
                    <a:pt x="99" y="6"/>
                    <a:pt x="100" y="5"/>
                  </a:cubicBezTo>
                  <a:cubicBezTo>
                    <a:pt x="101" y="4"/>
                    <a:pt x="101" y="4"/>
                    <a:pt x="101" y="4"/>
                  </a:cubicBezTo>
                  <a:cubicBezTo>
                    <a:pt x="92" y="6"/>
                    <a:pt x="84" y="9"/>
                    <a:pt x="77" y="14"/>
                  </a:cubicBezTo>
                  <a:close/>
                  <a:moveTo>
                    <a:pt x="126" y="98"/>
                  </a:moveTo>
                  <a:cubicBezTo>
                    <a:pt x="126" y="98"/>
                    <a:pt x="125" y="98"/>
                    <a:pt x="125" y="98"/>
                  </a:cubicBezTo>
                  <a:cubicBezTo>
                    <a:pt x="124" y="98"/>
                    <a:pt x="124" y="98"/>
                    <a:pt x="124" y="98"/>
                  </a:cubicBezTo>
                  <a:cubicBezTo>
                    <a:pt x="124" y="97"/>
                    <a:pt x="124" y="97"/>
                    <a:pt x="124" y="97"/>
                  </a:cubicBezTo>
                  <a:cubicBezTo>
                    <a:pt x="123" y="85"/>
                    <a:pt x="129" y="74"/>
                    <a:pt x="135" y="64"/>
                  </a:cubicBezTo>
                  <a:cubicBezTo>
                    <a:pt x="141" y="54"/>
                    <a:pt x="147" y="45"/>
                    <a:pt x="146" y="34"/>
                  </a:cubicBezTo>
                  <a:cubicBezTo>
                    <a:pt x="144" y="15"/>
                    <a:pt x="130" y="4"/>
                    <a:pt x="110" y="4"/>
                  </a:cubicBezTo>
                  <a:cubicBezTo>
                    <a:pt x="107" y="4"/>
                    <a:pt x="104" y="4"/>
                    <a:pt x="101" y="4"/>
                  </a:cubicBezTo>
                  <a:cubicBezTo>
                    <a:pt x="102" y="5"/>
                    <a:pt x="102" y="5"/>
                    <a:pt x="102" y="5"/>
                  </a:cubicBezTo>
                  <a:cubicBezTo>
                    <a:pt x="102" y="6"/>
                    <a:pt x="102" y="6"/>
                    <a:pt x="102" y="7"/>
                  </a:cubicBezTo>
                  <a:cubicBezTo>
                    <a:pt x="101" y="9"/>
                    <a:pt x="99" y="10"/>
                    <a:pt x="96" y="11"/>
                  </a:cubicBezTo>
                  <a:cubicBezTo>
                    <a:pt x="93" y="11"/>
                    <a:pt x="90" y="12"/>
                    <a:pt x="89" y="14"/>
                  </a:cubicBezTo>
                  <a:cubicBezTo>
                    <a:pt x="97" y="11"/>
                    <a:pt x="106" y="8"/>
                    <a:pt x="115" y="8"/>
                  </a:cubicBezTo>
                  <a:cubicBezTo>
                    <a:pt x="121" y="8"/>
                    <a:pt x="127" y="9"/>
                    <a:pt x="132" y="12"/>
                  </a:cubicBezTo>
                  <a:cubicBezTo>
                    <a:pt x="133" y="12"/>
                    <a:pt x="133" y="12"/>
                    <a:pt x="133" y="12"/>
                  </a:cubicBezTo>
                  <a:cubicBezTo>
                    <a:pt x="133" y="12"/>
                    <a:pt x="133" y="12"/>
                    <a:pt x="133" y="12"/>
                  </a:cubicBezTo>
                  <a:cubicBezTo>
                    <a:pt x="145" y="27"/>
                    <a:pt x="137" y="40"/>
                    <a:pt x="130" y="52"/>
                  </a:cubicBezTo>
                  <a:cubicBezTo>
                    <a:pt x="126" y="58"/>
                    <a:pt x="123" y="64"/>
                    <a:pt x="122" y="71"/>
                  </a:cubicBezTo>
                  <a:cubicBezTo>
                    <a:pt x="120" y="76"/>
                    <a:pt x="121" y="80"/>
                    <a:pt x="121" y="84"/>
                  </a:cubicBezTo>
                  <a:cubicBezTo>
                    <a:pt x="122" y="72"/>
                    <a:pt x="126" y="63"/>
                    <a:pt x="131" y="55"/>
                  </a:cubicBezTo>
                  <a:cubicBezTo>
                    <a:pt x="135" y="47"/>
                    <a:pt x="139" y="39"/>
                    <a:pt x="140" y="28"/>
                  </a:cubicBezTo>
                  <a:cubicBezTo>
                    <a:pt x="139" y="27"/>
                    <a:pt x="138" y="25"/>
                    <a:pt x="139" y="24"/>
                  </a:cubicBezTo>
                  <a:cubicBezTo>
                    <a:pt x="139" y="24"/>
                    <a:pt x="139" y="24"/>
                    <a:pt x="140" y="24"/>
                  </a:cubicBezTo>
                  <a:cubicBezTo>
                    <a:pt x="140" y="24"/>
                    <a:pt x="140" y="24"/>
                    <a:pt x="140" y="24"/>
                  </a:cubicBezTo>
                  <a:cubicBezTo>
                    <a:pt x="141" y="24"/>
                    <a:pt x="142" y="24"/>
                    <a:pt x="143" y="26"/>
                  </a:cubicBezTo>
                  <a:cubicBezTo>
                    <a:pt x="143" y="26"/>
                    <a:pt x="143" y="26"/>
                    <a:pt x="143" y="26"/>
                  </a:cubicBezTo>
                  <a:cubicBezTo>
                    <a:pt x="145" y="43"/>
                    <a:pt x="139" y="55"/>
                    <a:pt x="133" y="66"/>
                  </a:cubicBezTo>
                  <a:cubicBezTo>
                    <a:pt x="129" y="73"/>
                    <a:pt x="125" y="81"/>
                    <a:pt x="123" y="89"/>
                  </a:cubicBezTo>
                  <a:cubicBezTo>
                    <a:pt x="123" y="90"/>
                    <a:pt x="123" y="90"/>
                    <a:pt x="123" y="90"/>
                  </a:cubicBezTo>
                  <a:cubicBezTo>
                    <a:pt x="123" y="94"/>
                    <a:pt x="124" y="97"/>
                    <a:pt x="124" y="102"/>
                  </a:cubicBezTo>
                  <a:cubicBezTo>
                    <a:pt x="125" y="105"/>
                    <a:pt x="125" y="108"/>
                    <a:pt x="125" y="112"/>
                  </a:cubicBezTo>
                  <a:cubicBezTo>
                    <a:pt x="125" y="124"/>
                    <a:pt x="125" y="135"/>
                    <a:pt x="135" y="137"/>
                  </a:cubicBezTo>
                  <a:cubicBezTo>
                    <a:pt x="129" y="133"/>
                    <a:pt x="129" y="124"/>
                    <a:pt x="129" y="115"/>
                  </a:cubicBezTo>
                  <a:cubicBezTo>
                    <a:pt x="129" y="112"/>
                    <a:pt x="129" y="112"/>
                    <a:pt x="129" y="112"/>
                  </a:cubicBezTo>
                  <a:cubicBezTo>
                    <a:pt x="130" y="112"/>
                    <a:pt x="130" y="112"/>
                    <a:pt x="130" y="112"/>
                  </a:cubicBezTo>
                  <a:cubicBezTo>
                    <a:pt x="133" y="115"/>
                    <a:pt x="137" y="116"/>
                    <a:pt x="141" y="116"/>
                  </a:cubicBezTo>
                  <a:cubicBezTo>
                    <a:pt x="143" y="116"/>
                    <a:pt x="145" y="115"/>
                    <a:pt x="147" y="114"/>
                  </a:cubicBezTo>
                  <a:cubicBezTo>
                    <a:pt x="147" y="112"/>
                    <a:pt x="147" y="109"/>
                    <a:pt x="147" y="106"/>
                  </a:cubicBezTo>
                  <a:cubicBezTo>
                    <a:pt x="147" y="103"/>
                    <a:pt x="147" y="100"/>
                    <a:pt x="147" y="98"/>
                  </a:cubicBezTo>
                  <a:cubicBezTo>
                    <a:pt x="147" y="98"/>
                    <a:pt x="147" y="98"/>
                    <a:pt x="147" y="98"/>
                  </a:cubicBezTo>
                  <a:cubicBezTo>
                    <a:pt x="146" y="99"/>
                    <a:pt x="145" y="99"/>
                    <a:pt x="144" y="99"/>
                  </a:cubicBezTo>
                  <a:cubicBezTo>
                    <a:pt x="143" y="99"/>
                    <a:pt x="142" y="99"/>
                    <a:pt x="141" y="99"/>
                  </a:cubicBezTo>
                  <a:cubicBezTo>
                    <a:pt x="138" y="98"/>
                    <a:pt x="136" y="97"/>
                    <a:pt x="134" y="98"/>
                  </a:cubicBezTo>
                  <a:cubicBezTo>
                    <a:pt x="131" y="99"/>
                    <a:pt x="131" y="99"/>
                    <a:pt x="131" y="99"/>
                  </a:cubicBezTo>
                  <a:cubicBezTo>
                    <a:pt x="133" y="97"/>
                    <a:pt x="133" y="97"/>
                    <a:pt x="133" y="97"/>
                  </a:cubicBezTo>
                  <a:cubicBezTo>
                    <a:pt x="137" y="93"/>
                    <a:pt x="142" y="93"/>
                    <a:pt x="147" y="97"/>
                  </a:cubicBezTo>
                  <a:cubicBezTo>
                    <a:pt x="147" y="97"/>
                    <a:pt x="147" y="97"/>
                    <a:pt x="147" y="97"/>
                  </a:cubicBezTo>
                  <a:cubicBezTo>
                    <a:pt x="147" y="96"/>
                    <a:pt x="146" y="95"/>
                    <a:pt x="146" y="94"/>
                  </a:cubicBezTo>
                  <a:cubicBezTo>
                    <a:pt x="145" y="93"/>
                    <a:pt x="143" y="93"/>
                    <a:pt x="142" y="93"/>
                  </a:cubicBezTo>
                  <a:cubicBezTo>
                    <a:pt x="139" y="93"/>
                    <a:pt x="136" y="94"/>
                    <a:pt x="133" y="96"/>
                  </a:cubicBezTo>
                  <a:cubicBezTo>
                    <a:pt x="130" y="97"/>
                    <a:pt x="128" y="98"/>
                    <a:pt x="126" y="98"/>
                  </a:cubicBezTo>
                  <a:close/>
                  <a:moveTo>
                    <a:pt x="88" y="12"/>
                  </a:moveTo>
                  <a:cubicBezTo>
                    <a:pt x="90" y="11"/>
                    <a:pt x="93" y="10"/>
                    <a:pt x="95" y="9"/>
                  </a:cubicBezTo>
                  <a:cubicBezTo>
                    <a:pt x="98" y="8"/>
                    <a:pt x="100" y="8"/>
                    <a:pt x="101" y="7"/>
                  </a:cubicBezTo>
                  <a:cubicBezTo>
                    <a:pt x="101" y="7"/>
                    <a:pt x="101" y="6"/>
                    <a:pt x="101" y="6"/>
                  </a:cubicBezTo>
                  <a:cubicBezTo>
                    <a:pt x="99" y="7"/>
                    <a:pt x="97" y="8"/>
                    <a:pt x="95" y="9"/>
                  </a:cubicBezTo>
                  <a:cubicBezTo>
                    <a:pt x="92" y="10"/>
                    <a:pt x="89" y="11"/>
                    <a:pt x="88" y="12"/>
                  </a:cubicBezTo>
                  <a:close/>
                  <a:moveTo>
                    <a:pt x="56" y="21"/>
                  </a:moveTo>
                  <a:cubicBezTo>
                    <a:pt x="55" y="21"/>
                    <a:pt x="54" y="21"/>
                    <a:pt x="53" y="20"/>
                  </a:cubicBezTo>
                  <a:cubicBezTo>
                    <a:pt x="49" y="19"/>
                    <a:pt x="45" y="19"/>
                    <a:pt x="40" y="19"/>
                  </a:cubicBezTo>
                  <a:cubicBezTo>
                    <a:pt x="39" y="19"/>
                    <a:pt x="37" y="19"/>
                    <a:pt x="35" y="19"/>
                  </a:cubicBezTo>
                  <a:cubicBezTo>
                    <a:pt x="37" y="20"/>
                    <a:pt x="38" y="20"/>
                    <a:pt x="40" y="20"/>
                  </a:cubicBezTo>
                  <a:cubicBezTo>
                    <a:pt x="44" y="21"/>
                    <a:pt x="47" y="22"/>
                    <a:pt x="50" y="22"/>
                  </a:cubicBezTo>
                  <a:cubicBezTo>
                    <a:pt x="52" y="22"/>
                    <a:pt x="54" y="22"/>
                    <a:pt x="56" y="21"/>
                  </a:cubicBezTo>
                  <a:close/>
                  <a:moveTo>
                    <a:pt x="141" y="27"/>
                  </a:moveTo>
                  <a:cubicBezTo>
                    <a:pt x="141" y="26"/>
                    <a:pt x="141" y="26"/>
                    <a:pt x="140" y="25"/>
                  </a:cubicBezTo>
                  <a:cubicBezTo>
                    <a:pt x="141" y="26"/>
                    <a:pt x="141" y="27"/>
                    <a:pt x="141" y="27"/>
                  </a:cubicBezTo>
                  <a:cubicBezTo>
                    <a:pt x="141" y="28"/>
                    <a:pt x="141" y="28"/>
                    <a:pt x="141" y="28"/>
                  </a:cubicBezTo>
                  <a:cubicBezTo>
                    <a:pt x="141" y="28"/>
                    <a:pt x="141" y="28"/>
                    <a:pt x="141" y="28"/>
                  </a:cubicBezTo>
                  <a:cubicBezTo>
                    <a:pt x="141" y="40"/>
                    <a:pt x="136" y="48"/>
                    <a:pt x="132" y="56"/>
                  </a:cubicBezTo>
                  <a:cubicBezTo>
                    <a:pt x="128" y="64"/>
                    <a:pt x="123" y="72"/>
                    <a:pt x="123" y="84"/>
                  </a:cubicBezTo>
                  <a:cubicBezTo>
                    <a:pt x="125" y="77"/>
                    <a:pt x="128" y="71"/>
                    <a:pt x="131" y="66"/>
                  </a:cubicBezTo>
                  <a:cubicBezTo>
                    <a:pt x="138" y="54"/>
                    <a:pt x="144" y="43"/>
                    <a:pt x="141" y="27"/>
                  </a:cubicBezTo>
                  <a:close/>
                  <a:moveTo>
                    <a:pt x="145" y="98"/>
                  </a:moveTo>
                  <a:cubicBezTo>
                    <a:pt x="142" y="95"/>
                    <a:pt x="139" y="95"/>
                    <a:pt x="136" y="96"/>
                  </a:cubicBezTo>
                  <a:cubicBezTo>
                    <a:pt x="138" y="96"/>
                    <a:pt x="140" y="97"/>
                    <a:pt x="141" y="97"/>
                  </a:cubicBezTo>
                  <a:cubicBezTo>
                    <a:pt x="143" y="98"/>
                    <a:pt x="144" y="98"/>
                    <a:pt x="145" y="98"/>
                  </a:cubicBezTo>
                  <a:close/>
                  <a:moveTo>
                    <a:pt x="132" y="100"/>
                  </a:moveTo>
                  <a:cubicBezTo>
                    <a:pt x="142" y="100"/>
                    <a:pt x="142" y="100"/>
                    <a:pt x="142" y="100"/>
                  </a:cubicBezTo>
                  <a:cubicBezTo>
                    <a:pt x="143" y="100"/>
                    <a:pt x="143" y="100"/>
                    <a:pt x="143" y="100"/>
                  </a:cubicBezTo>
                  <a:cubicBezTo>
                    <a:pt x="146" y="102"/>
                    <a:pt x="146" y="108"/>
                    <a:pt x="146" y="113"/>
                  </a:cubicBezTo>
                  <a:cubicBezTo>
                    <a:pt x="146" y="114"/>
                    <a:pt x="146" y="114"/>
                    <a:pt x="146" y="114"/>
                  </a:cubicBezTo>
                  <a:cubicBezTo>
                    <a:pt x="145" y="114"/>
                    <a:pt x="145" y="114"/>
                    <a:pt x="145" y="114"/>
                  </a:cubicBezTo>
                  <a:cubicBezTo>
                    <a:pt x="138" y="115"/>
                    <a:pt x="132" y="112"/>
                    <a:pt x="130" y="108"/>
                  </a:cubicBezTo>
                  <a:cubicBezTo>
                    <a:pt x="129" y="105"/>
                    <a:pt x="129" y="102"/>
                    <a:pt x="132" y="100"/>
                  </a:cubicBezTo>
                  <a:close/>
                  <a:moveTo>
                    <a:pt x="142" y="101"/>
                  </a:moveTo>
                  <a:cubicBezTo>
                    <a:pt x="133" y="101"/>
                    <a:pt x="133" y="101"/>
                    <a:pt x="133" y="101"/>
                  </a:cubicBezTo>
                  <a:cubicBezTo>
                    <a:pt x="131" y="103"/>
                    <a:pt x="130" y="105"/>
                    <a:pt x="131" y="107"/>
                  </a:cubicBezTo>
                  <a:cubicBezTo>
                    <a:pt x="133" y="111"/>
                    <a:pt x="138" y="113"/>
                    <a:pt x="144" y="112"/>
                  </a:cubicBezTo>
                  <a:cubicBezTo>
                    <a:pt x="145" y="106"/>
                    <a:pt x="144" y="103"/>
                    <a:pt x="142" y="10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20" name="Freeform 51"/>
            <p:cNvSpPr>
              <a:spLocks noEditPoints="1"/>
            </p:cNvSpPr>
            <p:nvPr/>
          </p:nvSpPr>
          <p:spPr bwMode="auto">
            <a:xfrm>
              <a:off x="4205288" y="5753100"/>
              <a:ext cx="303213" cy="344488"/>
            </a:xfrm>
            <a:custGeom>
              <a:avLst/>
              <a:gdLst>
                <a:gd name="T0" fmla="*/ 47 w 135"/>
                <a:gd name="T1" fmla="*/ 133 h 153"/>
                <a:gd name="T2" fmla="*/ 91 w 135"/>
                <a:gd name="T3" fmla="*/ 114 h 153"/>
                <a:gd name="T4" fmla="*/ 47 w 135"/>
                <a:gd name="T5" fmla="*/ 138 h 153"/>
                <a:gd name="T6" fmla="*/ 0 w 135"/>
                <a:gd name="T7" fmla="*/ 124 h 153"/>
                <a:gd name="T8" fmla="*/ 4 w 135"/>
                <a:gd name="T9" fmla="*/ 133 h 153"/>
                <a:gd name="T10" fmla="*/ 97 w 135"/>
                <a:gd name="T11" fmla="*/ 109 h 153"/>
                <a:gd name="T12" fmla="*/ 100 w 135"/>
                <a:gd name="T13" fmla="*/ 94 h 153"/>
                <a:gd name="T14" fmla="*/ 125 w 135"/>
                <a:gd name="T15" fmla="*/ 22 h 153"/>
                <a:gd name="T16" fmla="*/ 101 w 135"/>
                <a:gd name="T17" fmla="*/ 15 h 153"/>
                <a:gd name="T18" fmla="*/ 114 w 135"/>
                <a:gd name="T19" fmla="*/ 5 h 153"/>
                <a:gd name="T20" fmla="*/ 132 w 135"/>
                <a:gd name="T21" fmla="*/ 30 h 153"/>
                <a:gd name="T22" fmla="*/ 107 w 135"/>
                <a:gd name="T23" fmla="*/ 106 h 153"/>
                <a:gd name="T24" fmla="*/ 100 w 135"/>
                <a:gd name="T25" fmla="*/ 137 h 153"/>
                <a:gd name="T26" fmla="*/ 95 w 135"/>
                <a:gd name="T27" fmla="*/ 113 h 153"/>
                <a:gd name="T28" fmla="*/ 47 w 135"/>
                <a:gd name="T29" fmla="*/ 133 h 153"/>
                <a:gd name="T30" fmla="*/ 102 w 135"/>
                <a:gd name="T31" fmla="*/ 107 h 153"/>
                <a:gd name="T32" fmla="*/ 128 w 135"/>
                <a:gd name="T33" fmla="*/ 36 h 153"/>
                <a:gd name="T34" fmla="*/ 102 w 135"/>
                <a:gd name="T35" fmla="*/ 107 h 153"/>
                <a:gd name="T36" fmla="*/ 114 w 135"/>
                <a:gd name="T37" fmla="*/ 110 h 153"/>
                <a:gd name="T38" fmla="*/ 118 w 135"/>
                <a:gd name="T39" fmla="*/ 128 h 153"/>
                <a:gd name="T40" fmla="*/ 114 w 135"/>
                <a:gd name="T41" fmla="*/ 110 h 153"/>
                <a:gd name="T42" fmla="*/ 104 w 135"/>
                <a:gd name="T43" fmla="*/ 110 h 153"/>
                <a:gd name="T44" fmla="*/ 102 w 135"/>
                <a:gd name="T45" fmla="*/ 131 h 153"/>
                <a:gd name="T46" fmla="*/ 115 w 135"/>
                <a:gd name="T47" fmla="*/ 133 h 153"/>
                <a:gd name="T48" fmla="*/ 104 w 135"/>
                <a:gd name="T49" fmla="*/ 110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35" h="153">
                  <a:moveTo>
                    <a:pt x="47" y="133"/>
                  </a:moveTo>
                  <a:cubicBezTo>
                    <a:pt x="62" y="133"/>
                    <a:pt x="76" y="119"/>
                    <a:pt x="91" y="114"/>
                  </a:cubicBezTo>
                  <a:cubicBezTo>
                    <a:pt x="82" y="120"/>
                    <a:pt x="63" y="134"/>
                    <a:pt x="47" y="138"/>
                  </a:cubicBezTo>
                  <a:cubicBezTo>
                    <a:pt x="28" y="143"/>
                    <a:pt x="0" y="144"/>
                    <a:pt x="0" y="124"/>
                  </a:cubicBezTo>
                  <a:cubicBezTo>
                    <a:pt x="6" y="123"/>
                    <a:pt x="1" y="132"/>
                    <a:pt x="4" y="133"/>
                  </a:cubicBezTo>
                  <a:cubicBezTo>
                    <a:pt x="38" y="148"/>
                    <a:pt x="65" y="113"/>
                    <a:pt x="97" y="109"/>
                  </a:cubicBezTo>
                  <a:cubicBezTo>
                    <a:pt x="98" y="104"/>
                    <a:pt x="100" y="100"/>
                    <a:pt x="100" y="94"/>
                  </a:cubicBezTo>
                  <a:cubicBezTo>
                    <a:pt x="109" y="85"/>
                    <a:pt x="131" y="46"/>
                    <a:pt x="125" y="22"/>
                  </a:cubicBezTo>
                  <a:cubicBezTo>
                    <a:pt x="123" y="12"/>
                    <a:pt x="109" y="0"/>
                    <a:pt x="101" y="15"/>
                  </a:cubicBezTo>
                  <a:cubicBezTo>
                    <a:pt x="97" y="9"/>
                    <a:pt x="107" y="4"/>
                    <a:pt x="114" y="5"/>
                  </a:cubicBezTo>
                  <a:cubicBezTo>
                    <a:pt x="125" y="6"/>
                    <a:pt x="131" y="18"/>
                    <a:pt x="132" y="30"/>
                  </a:cubicBezTo>
                  <a:cubicBezTo>
                    <a:pt x="135" y="56"/>
                    <a:pt x="111" y="90"/>
                    <a:pt x="107" y="106"/>
                  </a:cubicBezTo>
                  <a:cubicBezTo>
                    <a:pt x="133" y="105"/>
                    <a:pt x="126" y="153"/>
                    <a:pt x="100" y="137"/>
                  </a:cubicBezTo>
                  <a:cubicBezTo>
                    <a:pt x="97" y="130"/>
                    <a:pt x="98" y="120"/>
                    <a:pt x="95" y="113"/>
                  </a:cubicBezTo>
                  <a:cubicBezTo>
                    <a:pt x="78" y="113"/>
                    <a:pt x="63" y="127"/>
                    <a:pt x="47" y="133"/>
                  </a:cubicBezTo>
                  <a:close/>
                  <a:moveTo>
                    <a:pt x="102" y="107"/>
                  </a:moveTo>
                  <a:cubicBezTo>
                    <a:pt x="112" y="84"/>
                    <a:pt x="130" y="63"/>
                    <a:pt x="128" y="36"/>
                  </a:cubicBezTo>
                  <a:cubicBezTo>
                    <a:pt x="126" y="65"/>
                    <a:pt x="105" y="83"/>
                    <a:pt x="102" y="107"/>
                  </a:cubicBezTo>
                  <a:close/>
                  <a:moveTo>
                    <a:pt x="114" y="110"/>
                  </a:moveTo>
                  <a:cubicBezTo>
                    <a:pt x="117" y="118"/>
                    <a:pt x="121" y="121"/>
                    <a:pt x="118" y="128"/>
                  </a:cubicBezTo>
                  <a:cubicBezTo>
                    <a:pt x="128" y="125"/>
                    <a:pt x="119" y="112"/>
                    <a:pt x="114" y="110"/>
                  </a:cubicBezTo>
                  <a:close/>
                  <a:moveTo>
                    <a:pt x="104" y="110"/>
                  </a:moveTo>
                  <a:cubicBezTo>
                    <a:pt x="100" y="114"/>
                    <a:pt x="100" y="125"/>
                    <a:pt x="102" y="131"/>
                  </a:cubicBezTo>
                  <a:cubicBezTo>
                    <a:pt x="108" y="132"/>
                    <a:pt x="110" y="135"/>
                    <a:pt x="115" y="133"/>
                  </a:cubicBezTo>
                  <a:cubicBezTo>
                    <a:pt x="120" y="121"/>
                    <a:pt x="114" y="111"/>
                    <a:pt x="104" y="110"/>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21" name="Freeform 52"/>
            <p:cNvSpPr>
              <a:spLocks noEditPoints="1"/>
            </p:cNvSpPr>
            <p:nvPr/>
          </p:nvSpPr>
          <p:spPr bwMode="auto">
            <a:xfrm>
              <a:off x="4202113" y="5762625"/>
              <a:ext cx="306388" cy="311150"/>
            </a:xfrm>
            <a:custGeom>
              <a:avLst/>
              <a:gdLst>
                <a:gd name="T0" fmla="*/ 0 w 136"/>
                <a:gd name="T1" fmla="*/ 120 h 138"/>
                <a:gd name="T2" fmla="*/ 4 w 136"/>
                <a:gd name="T3" fmla="*/ 120 h 138"/>
                <a:gd name="T4" fmla="*/ 23 w 136"/>
                <a:gd name="T5" fmla="*/ 132 h 138"/>
                <a:gd name="T6" fmla="*/ 97 w 136"/>
                <a:gd name="T7" fmla="*/ 104 h 138"/>
                <a:gd name="T8" fmla="*/ 100 w 136"/>
                <a:gd name="T9" fmla="*/ 90 h 138"/>
                <a:gd name="T10" fmla="*/ 103 w 136"/>
                <a:gd name="T11" fmla="*/ 11 h 138"/>
                <a:gd name="T12" fmla="*/ 101 w 136"/>
                <a:gd name="T13" fmla="*/ 6 h 138"/>
                <a:gd name="T14" fmla="*/ 134 w 136"/>
                <a:gd name="T15" fmla="*/ 26 h 138"/>
                <a:gd name="T16" fmla="*/ 125 w 136"/>
                <a:gd name="T17" fmla="*/ 119 h 138"/>
                <a:gd name="T18" fmla="*/ 100 w 136"/>
                <a:gd name="T19" fmla="*/ 133 h 138"/>
                <a:gd name="T20" fmla="*/ 96 w 136"/>
                <a:gd name="T21" fmla="*/ 110 h 138"/>
                <a:gd name="T22" fmla="*/ 87 w 136"/>
                <a:gd name="T23" fmla="*/ 115 h 138"/>
                <a:gd name="T24" fmla="*/ 5 w 136"/>
                <a:gd name="T25" fmla="*/ 129 h 138"/>
                <a:gd name="T26" fmla="*/ 48 w 136"/>
                <a:gd name="T27" fmla="*/ 134 h 138"/>
                <a:gd name="T28" fmla="*/ 48 w 136"/>
                <a:gd name="T29" fmla="*/ 129 h 138"/>
                <a:gd name="T30" fmla="*/ 65 w 136"/>
                <a:gd name="T31" fmla="*/ 120 h 138"/>
                <a:gd name="T32" fmla="*/ 97 w 136"/>
                <a:gd name="T33" fmla="*/ 108 h 138"/>
                <a:gd name="T34" fmla="*/ 97 w 136"/>
                <a:gd name="T35" fmla="*/ 109 h 138"/>
                <a:gd name="T36" fmla="*/ 111 w 136"/>
                <a:gd name="T37" fmla="*/ 135 h 138"/>
                <a:gd name="T38" fmla="*/ 118 w 136"/>
                <a:gd name="T39" fmla="*/ 125 h 138"/>
                <a:gd name="T40" fmla="*/ 117 w 136"/>
                <a:gd name="T41" fmla="*/ 129 h 138"/>
                <a:gd name="T42" fmla="*/ 108 w 136"/>
                <a:gd name="T43" fmla="*/ 129 h 138"/>
                <a:gd name="T44" fmla="*/ 103 w 136"/>
                <a:gd name="T45" fmla="*/ 128 h 138"/>
                <a:gd name="T46" fmla="*/ 105 w 136"/>
                <a:gd name="T47" fmla="*/ 105 h 138"/>
                <a:gd name="T48" fmla="*/ 118 w 136"/>
                <a:gd name="T49" fmla="*/ 124 h 138"/>
                <a:gd name="T50" fmla="*/ 114 w 136"/>
                <a:gd name="T51" fmla="*/ 105 h 138"/>
                <a:gd name="T52" fmla="*/ 108 w 136"/>
                <a:gd name="T53" fmla="*/ 102 h 138"/>
                <a:gd name="T54" fmla="*/ 115 w 136"/>
                <a:gd name="T55" fmla="*/ 82 h 138"/>
                <a:gd name="T56" fmla="*/ 102 w 136"/>
                <a:gd name="T57" fmla="*/ 7 h 138"/>
                <a:gd name="T58" fmla="*/ 127 w 136"/>
                <a:gd name="T59" fmla="*/ 18 h 138"/>
                <a:gd name="T60" fmla="*/ 98 w 136"/>
                <a:gd name="T61" fmla="*/ 105 h 138"/>
                <a:gd name="T62" fmla="*/ 23 w 136"/>
                <a:gd name="T63" fmla="*/ 133 h 138"/>
                <a:gd name="T64" fmla="*/ 104 w 136"/>
                <a:gd name="T65" fmla="*/ 127 h 138"/>
                <a:gd name="T66" fmla="*/ 115 w 136"/>
                <a:gd name="T67" fmla="*/ 113 h 138"/>
                <a:gd name="T68" fmla="*/ 89 w 136"/>
                <a:gd name="T69" fmla="*/ 110 h 138"/>
                <a:gd name="T70" fmla="*/ 74 w 136"/>
                <a:gd name="T71" fmla="*/ 118 h 138"/>
                <a:gd name="T72" fmla="*/ 4 w 136"/>
                <a:gd name="T73" fmla="*/ 127 h 138"/>
                <a:gd name="T74" fmla="*/ 2 w 136"/>
                <a:gd name="T75" fmla="*/ 121 h 138"/>
                <a:gd name="T76" fmla="*/ 120 w 136"/>
                <a:gd name="T77" fmla="*/ 123 h 138"/>
                <a:gd name="T78" fmla="*/ 102 w 136"/>
                <a:gd name="T79" fmla="*/ 108 h 138"/>
                <a:gd name="T80" fmla="*/ 128 w 136"/>
                <a:gd name="T81" fmla="*/ 32 h 138"/>
                <a:gd name="T82" fmla="*/ 104 w 136"/>
                <a:gd name="T83" fmla="*/ 103 h 138"/>
                <a:gd name="T84" fmla="*/ 116 w 136"/>
                <a:gd name="T85" fmla="*/ 72 h 138"/>
                <a:gd name="T86" fmla="*/ 128 w 136"/>
                <a:gd name="T87" fmla="*/ 44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36" h="138">
                  <a:moveTo>
                    <a:pt x="26" y="138"/>
                  </a:moveTo>
                  <a:cubicBezTo>
                    <a:pt x="16" y="138"/>
                    <a:pt x="9" y="136"/>
                    <a:pt x="5" y="131"/>
                  </a:cubicBezTo>
                  <a:cubicBezTo>
                    <a:pt x="2" y="129"/>
                    <a:pt x="0" y="125"/>
                    <a:pt x="0" y="120"/>
                  </a:cubicBezTo>
                  <a:cubicBezTo>
                    <a:pt x="0" y="120"/>
                    <a:pt x="0" y="120"/>
                    <a:pt x="0" y="120"/>
                  </a:cubicBezTo>
                  <a:cubicBezTo>
                    <a:pt x="1" y="119"/>
                    <a:pt x="1" y="119"/>
                    <a:pt x="1" y="119"/>
                  </a:cubicBezTo>
                  <a:cubicBezTo>
                    <a:pt x="2" y="119"/>
                    <a:pt x="3" y="119"/>
                    <a:pt x="4" y="120"/>
                  </a:cubicBezTo>
                  <a:cubicBezTo>
                    <a:pt x="5" y="121"/>
                    <a:pt x="5" y="123"/>
                    <a:pt x="5" y="124"/>
                  </a:cubicBezTo>
                  <a:cubicBezTo>
                    <a:pt x="5" y="126"/>
                    <a:pt x="5" y="128"/>
                    <a:pt x="6" y="128"/>
                  </a:cubicBezTo>
                  <a:cubicBezTo>
                    <a:pt x="11" y="131"/>
                    <a:pt x="17" y="132"/>
                    <a:pt x="23" y="132"/>
                  </a:cubicBezTo>
                  <a:cubicBezTo>
                    <a:pt x="37" y="132"/>
                    <a:pt x="49" y="125"/>
                    <a:pt x="63" y="118"/>
                  </a:cubicBezTo>
                  <a:cubicBezTo>
                    <a:pt x="74" y="112"/>
                    <a:pt x="85" y="106"/>
                    <a:pt x="97" y="104"/>
                  </a:cubicBezTo>
                  <a:cubicBezTo>
                    <a:pt x="97" y="104"/>
                    <a:pt x="97" y="104"/>
                    <a:pt x="97" y="104"/>
                  </a:cubicBezTo>
                  <a:cubicBezTo>
                    <a:pt x="99" y="100"/>
                    <a:pt x="100" y="96"/>
                    <a:pt x="100" y="90"/>
                  </a:cubicBezTo>
                  <a:cubicBezTo>
                    <a:pt x="100" y="90"/>
                    <a:pt x="100" y="90"/>
                    <a:pt x="100" y="90"/>
                  </a:cubicBezTo>
                  <a:cubicBezTo>
                    <a:pt x="100" y="90"/>
                    <a:pt x="100" y="90"/>
                    <a:pt x="100" y="90"/>
                  </a:cubicBezTo>
                  <a:cubicBezTo>
                    <a:pt x="109" y="81"/>
                    <a:pt x="132" y="42"/>
                    <a:pt x="125" y="18"/>
                  </a:cubicBezTo>
                  <a:cubicBezTo>
                    <a:pt x="124" y="12"/>
                    <a:pt x="117" y="4"/>
                    <a:pt x="111" y="4"/>
                  </a:cubicBezTo>
                  <a:cubicBezTo>
                    <a:pt x="108" y="4"/>
                    <a:pt x="105" y="7"/>
                    <a:pt x="103" y="11"/>
                  </a:cubicBezTo>
                  <a:cubicBezTo>
                    <a:pt x="102" y="12"/>
                    <a:pt x="102" y="12"/>
                    <a:pt x="102" y="12"/>
                  </a:cubicBezTo>
                  <a:cubicBezTo>
                    <a:pt x="101" y="11"/>
                    <a:pt x="101" y="11"/>
                    <a:pt x="101" y="11"/>
                  </a:cubicBezTo>
                  <a:cubicBezTo>
                    <a:pt x="100" y="9"/>
                    <a:pt x="100" y="8"/>
                    <a:pt x="101" y="6"/>
                  </a:cubicBezTo>
                  <a:cubicBezTo>
                    <a:pt x="103" y="2"/>
                    <a:pt x="109" y="0"/>
                    <a:pt x="114" y="0"/>
                  </a:cubicBezTo>
                  <a:cubicBezTo>
                    <a:pt x="114" y="0"/>
                    <a:pt x="114" y="0"/>
                    <a:pt x="115" y="0"/>
                  </a:cubicBezTo>
                  <a:cubicBezTo>
                    <a:pt x="127" y="1"/>
                    <a:pt x="133" y="14"/>
                    <a:pt x="134" y="26"/>
                  </a:cubicBezTo>
                  <a:cubicBezTo>
                    <a:pt x="136" y="44"/>
                    <a:pt x="125" y="66"/>
                    <a:pt x="117" y="83"/>
                  </a:cubicBezTo>
                  <a:cubicBezTo>
                    <a:pt x="113" y="90"/>
                    <a:pt x="110" y="96"/>
                    <a:pt x="109" y="101"/>
                  </a:cubicBezTo>
                  <a:cubicBezTo>
                    <a:pt x="120" y="101"/>
                    <a:pt x="125" y="110"/>
                    <a:pt x="125" y="119"/>
                  </a:cubicBezTo>
                  <a:cubicBezTo>
                    <a:pt x="125" y="128"/>
                    <a:pt x="120" y="137"/>
                    <a:pt x="111" y="137"/>
                  </a:cubicBezTo>
                  <a:cubicBezTo>
                    <a:pt x="107" y="137"/>
                    <a:pt x="104" y="136"/>
                    <a:pt x="100" y="134"/>
                  </a:cubicBezTo>
                  <a:cubicBezTo>
                    <a:pt x="100" y="133"/>
                    <a:pt x="100" y="133"/>
                    <a:pt x="100" y="133"/>
                  </a:cubicBezTo>
                  <a:cubicBezTo>
                    <a:pt x="100" y="133"/>
                    <a:pt x="100" y="133"/>
                    <a:pt x="100" y="133"/>
                  </a:cubicBezTo>
                  <a:cubicBezTo>
                    <a:pt x="98" y="130"/>
                    <a:pt x="98" y="125"/>
                    <a:pt x="97" y="120"/>
                  </a:cubicBezTo>
                  <a:cubicBezTo>
                    <a:pt x="97" y="116"/>
                    <a:pt x="97" y="113"/>
                    <a:pt x="96" y="110"/>
                  </a:cubicBezTo>
                  <a:cubicBezTo>
                    <a:pt x="95" y="110"/>
                    <a:pt x="95" y="110"/>
                    <a:pt x="94" y="110"/>
                  </a:cubicBezTo>
                  <a:cubicBezTo>
                    <a:pt x="92" y="111"/>
                    <a:pt x="92" y="111"/>
                    <a:pt x="92" y="111"/>
                  </a:cubicBezTo>
                  <a:cubicBezTo>
                    <a:pt x="91" y="112"/>
                    <a:pt x="89" y="113"/>
                    <a:pt x="87" y="115"/>
                  </a:cubicBezTo>
                  <a:cubicBezTo>
                    <a:pt x="77" y="121"/>
                    <a:pt x="61" y="132"/>
                    <a:pt x="48" y="135"/>
                  </a:cubicBezTo>
                  <a:cubicBezTo>
                    <a:pt x="41" y="137"/>
                    <a:pt x="33" y="138"/>
                    <a:pt x="26" y="138"/>
                  </a:cubicBezTo>
                  <a:close/>
                  <a:moveTo>
                    <a:pt x="5" y="129"/>
                  </a:moveTo>
                  <a:cubicBezTo>
                    <a:pt x="5" y="130"/>
                    <a:pt x="5" y="130"/>
                    <a:pt x="6" y="130"/>
                  </a:cubicBezTo>
                  <a:cubicBezTo>
                    <a:pt x="10" y="134"/>
                    <a:pt x="17" y="137"/>
                    <a:pt x="26" y="137"/>
                  </a:cubicBezTo>
                  <a:cubicBezTo>
                    <a:pt x="33" y="137"/>
                    <a:pt x="41" y="135"/>
                    <a:pt x="48" y="134"/>
                  </a:cubicBezTo>
                  <a:cubicBezTo>
                    <a:pt x="61" y="130"/>
                    <a:pt x="76" y="120"/>
                    <a:pt x="86" y="114"/>
                  </a:cubicBezTo>
                  <a:cubicBezTo>
                    <a:pt x="82" y="115"/>
                    <a:pt x="78" y="117"/>
                    <a:pt x="75" y="119"/>
                  </a:cubicBezTo>
                  <a:cubicBezTo>
                    <a:pt x="66" y="124"/>
                    <a:pt x="57" y="129"/>
                    <a:pt x="48" y="129"/>
                  </a:cubicBezTo>
                  <a:cubicBezTo>
                    <a:pt x="44" y="129"/>
                    <a:pt x="44" y="129"/>
                    <a:pt x="44" y="129"/>
                  </a:cubicBezTo>
                  <a:cubicBezTo>
                    <a:pt x="48" y="128"/>
                    <a:pt x="48" y="128"/>
                    <a:pt x="48" y="128"/>
                  </a:cubicBezTo>
                  <a:cubicBezTo>
                    <a:pt x="54" y="126"/>
                    <a:pt x="59" y="123"/>
                    <a:pt x="65" y="120"/>
                  </a:cubicBezTo>
                  <a:cubicBezTo>
                    <a:pt x="75" y="114"/>
                    <a:pt x="85" y="108"/>
                    <a:pt x="96" y="108"/>
                  </a:cubicBezTo>
                  <a:cubicBezTo>
                    <a:pt x="96" y="108"/>
                    <a:pt x="96" y="108"/>
                    <a:pt x="96" y="108"/>
                  </a:cubicBezTo>
                  <a:cubicBezTo>
                    <a:pt x="97" y="108"/>
                    <a:pt x="97" y="108"/>
                    <a:pt x="97" y="108"/>
                  </a:cubicBezTo>
                  <a:cubicBezTo>
                    <a:pt x="97" y="108"/>
                    <a:pt x="97" y="108"/>
                    <a:pt x="97" y="108"/>
                  </a:cubicBezTo>
                  <a:cubicBezTo>
                    <a:pt x="97" y="108"/>
                    <a:pt x="97" y="108"/>
                    <a:pt x="97" y="108"/>
                  </a:cubicBezTo>
                  <a:cubicBezTo>
                    <a:pt x="97" y="109"/>
                    <a:pt x="97" y="109"/>
                    <a:pt x="97" y="109"/>
                  </a:cubicBezTo>
                  <a:cubicBezTo>
                    <a:pt x="98" y="112"/>
                    <a:pt x="99" y="116"/>
                    <a:pt x="99" y="120"/>
                  </a:cubicBezTo>
                  <a:cubicBezTo>
                    <a:pt x="99" y="124"/>
                    <a:pt x="100" y="129"/>
                    <a:pt x="101" y="132"/>
                  </a:cubicBezTo>
                  <a:cubicBezTo>
                    <a:pt x="104" y="134"/>
                    <a:pt x="108" y="135"/>
                    <a:pt x="111" y="135"/>
                  </a:cubicBezTo>
                  <a:cubicBezTo>
                    <a:pt x="118" y="135"/>
                    <a:pt x="122" y="129"/>
                    <a:pt x="123" y="123"/>
                  </a:cubicBezTo>
                  <a:cubicBezTo>
                    <a:pt x="122" y="124"/>
                    <a:pt x="121" y="125"/>
                    <a:pt x="119" y="125"/>
                  </a:cubicBezTo>
                  <a:cubicBezTo>
                    <a:pt x="118" y="125"/>
                    <a:pt x="118" y="125"/>
                    <a:pt x="118" y="125"/>
                  </a:cubicBezTo>
                  <a:cubicBezTo>
                    <a:pt x="118" y="127"/>
                    <a:pt x="117" y="128"/>
                    <a:pt x="117" y="129"/>
                  </a:cubicBezTo>
                  <a:cubicBezTo>
                    <a:pt x="117" y="129"/>
                    <a:pt x="117" y="129"/>
                    <a:pt x="117" y="129"/>
                  </a:cubicBezTo>
                  <a:cubicBezTo>
                    <a:pt x="117" y="129"/>
                    <a:pt x="117" y="129"/>
                    <a:pt x="117" y="129"/>
                  </a:cubicBezTo>
                  <a:cubicBezTo>
                    <a:pt x="115" y="130"/>
                    <a:pt x="114" y="130"/>
                    <a:pt x="113" y="130"/>
                  </a:cubicBezTo>
                  <a:cubicBezTo>
                    <a:pt x="113" y="130"/>
                    <a:pt x="113" y="130"/>
                    <a:pt x="113" y="130"/>
                  </a:cubicBezTo>
                  <a:cubicBezTo>
                    <a:pt x="111" y="130"/>
                    <a:pt x="109" y="130"/>
                    <a:pt x="108" y="129"/>
                  </a:cubicBezTo>
                  <a:cubicBezTo>
                    <a:pt x="106" y="129"/>
                    <a:pt x="105" y="128"/>
                    <a:pt x="103" y="128"/>
                  </a:cubicBezTo>
                  <a:cubicBezTo>
                    <a:pt x="103" y="128"/>
                    <a:pt x="103" y="128"/>
                    <a:pt x="103" y="128"/>
                  </a:cubicBezTo>
                  <a:cubicBezTo>
                    <a:pt x="103" y="128"/>
                    <a:pt x="103" y="128"/>
                    <a:pt x="103" y="128"/>
                  </a:cubicBezTo>
                  <a:cubicBezTo>
                    <a:pt x="100" y="122"/>
                    <a:pt x="100" y="110"/>
                    <a:pt x="104" y="105"/>
                  </a:cubicBezTo>
                  <a:cubicBezTo>
                    <a:pt x="105" y="105"/>
                    <a:pt x="105" y="105"/>
                    <a:pt x="105" y="105"/>
                  </a:cubicBezTo>
                  <a:cubicBezTo>
                    <a:pt x="105" y="105"/>
                    <a:pt x="105" y="105"/>
                    <a:pt x="105" y="105"/>
                  </a:cubicBezTo>
                  <a:cubicBezTo>
                    <a:pt x="110" y="106"/>
                    <a:pt x="114" y="108"/>
                    <a:pt x="116" y="112"/>
                  </a:cubicBezTo>
                  <a:cubicBezTo>
                    <a:pt x="118" y="116"/>
                    <a:pt x="119" y="120"/>
                    <a:pt x="118" y="124"/>
                  </a:cubicBezTo>
                  <a:cubicBezTo>
                    <a:pt x="118" y="124"/>
                    <a:pt x="118" y="124"/>
                    <a:pt x="118" y="124"/>
                  </a:cubicBezTo>
                  <a:cubicBezTo>
                    <a:pt x="121" y="119"/>
                    <a:pt x="119" y="116"/>
                    <a:pt x="117" y="112"/>
                  </a:cubicBezTo>
                  <a:cubicBezTo>
                    <a:pt x="116" y="110"/>
                    <a:pt x="115" y="109"/>
                    <a:pt x="114" y="106"/>
                  </a:cubicBezTo>
                  <a:cubicBezTo>
                    <a:pt x="114" y="105"/>
                    <a:pt x="114" y="105"/>
                    <a:pt x="114" y="105"/>
                  </a:cubicBezTo>
                  <a:cubicBezTo>
                    <a:pt x="115" y="105"/>
                    <a:pt x="115" y="105"/>
                    <a:pt x="115" y="105"/>
                  </a:cubicBezTo>
                  <a:cubicBezTo>
                    <a:pt x="117" y="106"/>
                    <a:pt x="121" y="109"/>
                    <a:pt x="123" y="113"/>
                  </a:cubicBezTo>
                  <a:cubicBezTo>
                    <a:pt x="121" y="107"/>
                    <a:pt x="116" y="102"/>
                    <a:pt x="108" y="102"/>
                  </a:cubicBezTo>
                  <a:cubicBezTo>
                    <a:pt x="107" y="102"/>
                    <a:pt x="107" y="102"/>
                    <a:pt x="107" y="102"/>
                  </a:cubicBezTo>
                  <a:cubicBezTo>
                    <a:pt x="107" y="101"/>
                    <a:pt x="107" y="101"/>
                    <a:pt x="107" y="101"/>
                  </a:cubicBezTo>
                  <a:cubicBezTo>
                    <a:pt x="108" y="97"/>
                    <a:pt x="112" y="90"/>
                    <a:pt x="115" y="82"/>
                  </a:cubicBezTo>
                  <a:cubicBezTo>
                    <a:pt x="124" y="65"/>
                    <a:pt x="134" y="44"/>
                    <a:pt x="133" y="26"/>
                  </a:cubicBezTo>
                  <a:cubicBezTo>
                    <a:pt x="131" y="15"/>
                    <a:pt x="126" y="3"/>
                    <a:pt x="115" y="2"/>
                  </a:cubicBezTo>
                  <a:cubicBezTo>
                    <a:pt x="110" y="1"/>
                    <a:pt x="104" y="4"/>
                    <a:pt x="102" y="7"/>
                  </a:cubicBezTo>
                  <a:cubicBezTo>
                    <a:pt x="102" y="7"/>
                    <a:pt x="102" y="8"/>
                    <a:pt x="102" y="9"/>
                  </a:cubicBezTo>
                  <a:cubicBezTo>
                    <a:pt x="105" y="4"/>
                    <a:pt x="109" y="3"/>
                    <a:pt x="111" y="3"/>
                  </a:cubicBezTo>
                  <a:cubicBezTo>
                    <a:pt x="118" y="3"/>
                    <a:pt x="125" y="11"/>
                    <a:pt x="127" y="18"/>
                  </a:cubicBezTo>
                  <a:cubicBezTo>
                    <a:pt x="133" y="42"/>
                    <a:pt x="110" y="81"/>
                    <a:pt x="101" y="91"/>
                  </a:cubicBezTo>
                  <a:cubicBezTo>
                    <a:pt x="102" y="96"/>
                    <a:pt x="100" y="100"/>
                    <a:pt x="99" y="104"/>
                  </a:cubicBezTo>
                  <a:cubicBezTo>
                    <a:pt x="98" y="105"/>
                    <a:pt x="98" y="105"/>
                    <a:pt x="98" y="105"/>
                  </a:cubicBezTo>
                  <a:cubicBezTo>
                    <a:pt x="98" y="105"/>
                    <a:pt x="98" y="105"/>
                    <a:pt x="98" y="105"/>
                  </a:cubicBezTo>
                  <a:cubicBezTo>
                    <a:pt x="86" y="107"/>
                    <a:pt x="75" y="113"/>
                    <a:pt x="64" y="119"/>
                  </a:cubicBezTo>
                  <a:cubicBezTo>
                    <a:pt x="51" y="126"/>
                    <a:pt x="37" y="133"/>
                    <a:pt x="23" y="133"/>
                  </a:cubicBezTo>
                  <a:cubicBezTo>
                    <a:pt x="17" y="133"/>
                    <a:pt x="11" y="132"/>
                    <a:pt x="5" y="129"/>
                  </a:cubicBezTo>
                  <a:cubicBezTo>
                    <a:pt x="5" y="129"/>
                    <a:pt x="5" y="129"/>
                    <a:pt x="5" y="129"/>
                  </a:cubicBezTo>
                  <a:close/>
                  <a:moveTo>
                    <a:pt x="104" y="127"/>
                  </a:moveTo>
                  <a:cubicBezTo>
                    <a:pt x="106" y="127"/>
                    <a:pt x="107" y="127"/>
                    <a:pt x="108" y="128"/>
                  </a:cubicBezTo>
                  <a:cubicBezTo>
                    <a:pt x="111" y="129"/>
                    <a:pt x="113" y="129"/>
                    <a:pt x="116" y="128"/>
                  </a:cubicBezTo>
                  <a:cubicBezTo>
                    <a:pt x="118" y="123"/>
                    <a:pt x="118" y="117"/>
                    <a:pt x="115" y="113"/>
                  </a:cubicBezTo>
                  <a:cubicBezTo>
                    <a:pt x="113" y="110"/>
                    <a:pt x="109" y="107"/>
                    <a:pt x="105" y="107"/>
                  </a:cubicBezTo>
                  <a:cubicBezTo>
                    <a:pt x="102" y="111"/>
                    <a:pt x="102" y="121"/>
                    <a:pt x="104" y="127"/>
                  </a:cubicBezTo>
                  <a:close/>
                  <a:moveTo>
                    <a:pt x="89" y="110"/>
                  </a:moveTo>
                  <a:cubicBezTo>
                    <a:pt x="81" y="112"/>
                    <a:pt x="73" y="117"/>
                    <a:pt x="65" y="121"/>
                  </a:cubicBezTo>
                  <a:cubicBezTo>
                    <a:pt x="61" y="123"/>
                    <a:pt x="57" y="125"/>
                    <a:pt x="53" y="127"/>
                  </a:cubicBezTo>
                  <a:cubicBezTo>
                    <a:pt x="60" y="126"/>
                    <a:pt x="67" y="122"/>
                    <a:pt x="74" y="118"/>
                  </a:cubicBezTo>
                  <a:cubicBezTo>
                    <a:pt x="79" y="115"/>
                    <a:pt x="84" y="112"/>
                    <a:pt x="89" y="110"/>
                  </a:cubicBezTo>
                  <a:close/>
                  <a:moveTo>
                    <a:pt x="2" y="121"/>
                  </a:moveTo>
                  <a:cubicBezTo>
                    <a:pt x="2" y="123"/>
                    <a:pt x="3" y="125"/>
                    <a:pt x="4" y="127"/>
                  </a:cubicBezTo>
                  <a:cubicBezTo>
                    <a:pt x="3" y="127"/>
                    <a:pt x="3" y="125"/>
                    <a:pt x="3" y="124"/>
                  </a:cubicBezTo>
                  <a:cubicBezTo>
                    <a:pt x="3" y="123"/>
                    <a:pt x="4" y="122"/>
                    <a:pt x="3" y="121"/>
                  </a:cubicBezTo>
                  <a:cubicBezTo>
                    <a:pt x="3" y="121"/>
                    <a:pt x="3" y="121"/>
                    <a:pt x="2" y="121"/>
                  </a:cubicBezTo>
                  <a:close/>
                  <a:moveTo>
                    <a:pt x="116" y="108"/>
                  </a:moveTo>
                  <a:cubicBezTo>
                    <a:pt x="117" y="109"/>
                    <a:pt x="118" y="110"/>
                    <a:pt x="118" y="111"/>
                  </a:cubicBezTo>
                  <a:cubicBezTo>
                    <a:pt x="120" y="115"/>
                    <a:pt x="122" y="118"/>
                    <a:pt x="120" y="123"/>
                  </a:cubicBezTo>
                  <a:cubicBezTo>
                    <a:pt x="122" y="122"/>
                    <a:pt x="123" y="121"/>
                    <a:pt x="123" y="119"/>
                  </a:cubicBezTo>
                  <a:cubicBezTo>
                    <a:pt x="123" y="115"/>
                    <a:pt x="119" y="110"/>
                    <a:pt x="116" y="108"/>
                  </a:cubicBezTo>
                  <a:close/>
                  <a:moveTo>
                    <a:pt x="102" y="108"/>
                  </a:moveTo>
                  <a:cubicBezTo>
                    <a:pt x="103" y="103"/>
                    <a:pt x="103" y="103"/>
                    <a:pt x="103" y="103"/>
                  </a:cubicBezTo>
                  <a:cubicBezTo>
                    <a:pt x="104" y="92"/>
                    <a:pt x="109" y="82"/>
                    <a:pt x="114" y="72"/>
                  </a:cubicBezTo>
                  <a:cubicBezTo>
                    <a:pt x="121" y="60"/>
                    <a:pt x="127" y="47"/>
                    <a:pt x="128" y="32"/>
                  </a:cubicBezTo>
                  <a:cubicBezTo>
                    <a:pt x="130" y="32"/>
                    <a:pt x="130" y="32"/>
                    <a:pt x="130" y="32"/>
                  </a:cubicBezTo>
                  <a:cubicBezTo>
                    <a:pt x="131" y="51"/>
                    <a:pt x="122" y="68"/>
                    <a:pt x="114" y="84"/>
                  </a:cubicBezTo>
                  <a:cubicBezTo>
                    <a:pt x="110" y="90"/>
                    <a:pt x="107" y="97"/>
                    <a:pt x="104" y="103"/>
                  </a:cubicBezTo>
                  <a:lnTo>
                    <a:pt x="102" y="108"/>
                  </a:lnTo>
                  <a:close/>
                  <a:moveTo>
                    <a:pt x="128" y="44"/>
                  </a:moveTo>
                  <a:cubicBezTo>
                    <a:pt x="125" y="54"/>
                    <a:pt x="120" y="63"/>
                    <a:pt x="116" y="72"/>
                  </a:cubicBezTo>
                  <a:cubicBezTo>
                    <a:pt x="111" y="81"/>
                    <a:pt x="107" y="89"/>
                    <a:pt x="105" y="97"/>
                  </a:cubicBezTo>
                  <a:cubicBezTo>
                    <a:pt x="108" y="92"/>
                    <a:pt x="110" y="88"/>
                    <a:pt x="112" y="83"/>
                  </a:cubicBezTo>
                  <a:cubicBezTo>
                    <a:pt x="119" y="71"/>
                    <a:pt x="126" y="58"/>
                    <a:pt x="128" y="44"/>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grpSp>
      <p:sp>
        <p:nvSpPr>
          <p:cNvPr id="36" name="Picture Placeholder 33" descr="An empty placeholder to add an image. Click on the placeholder and select the image that you wish to add."/>
          <p:cNvSpPr>
            <a:spLocks noGrp="1" noChangeAspect="1"/>
          </p:cNvSpPr>
          <p:nvPr>
            <p:ph type="pic" sz="quarter" idx="17"/>
          </p:nvPr>
        </p:nvSpPr>
        <p:spPr>
          <a:xfrm>
            <a:off x="1265028" y="1900210"/>
            <a:ext cx="3935536" cy="2571736"/>
          </a:xfrm>
          <a:solidFill>
            <a:schemeClr val="bg2"/>
          </a:solidFill>
          <a:ln w="38100">
            <a:solidFill>
              <a:schemeClr val="bg1"/>
            </a:solidFill>
          </a:ln>
        </p:spPr>
        <p:txBody>
          <a:bodyPr/>
          <a:lstStyle>
            <a:lvl1pPr marL="0" indent="0" algn="ctr">
              <a:buNone/>
              <a:defRPr/>
            </a:lvl1pPr>
          </a:lstStyle>
          <a:p>
            <a:r>
              <a:rPr lang="en-US" smtClean="0"/>
              <a:t>Click icon to add picture</a:t>
            </a:r>
            <a:endParaRPr dirty="0"/>
          </a:p>
        </p:txBody>
      </p:sp>
      <p:sp>
        <p:nvSpPr>
          <p:cNvPr id="39" name="Text Placeholder 3"/>
          <p:cNvSpPr>
            <a:spLocks noGrp="1"/>
          </p:cNvSpPr>
          <p:nvPr>
            <p:ph type="body" sz="half" idx="2"/>
          </p:nvPr>
        </p:nvSpPr>
        <p:spPr>
          <a:xfrm>
            <a:off x="1052423" y="4935990"/>
            <a:ext cx="4368980" cy="1007610"/>
          </a:xfrm>
        </p:spPr>
        <p:txBody>
          <a:bodyPr>
            <a:normAutofit/>
          </a:bodyPr>
          <a:lstStyle>
            <a:lvl1pPr marL="0" indent="0">
              <a:spcBef>
                <a:spcPts val="1600"/>
              </a:spcBef>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grpSp>
        <p:nvGrpSpPr>
          <p:cNvPr id="22" name="Group 21"/>
          <p:cNvGrpSpPr/>
          <p:nvPr/>
        </p:nvGrpSpPr>
        <p:grpSpPr>
          <a:xfrm>
            <a:off x="6763111" y="1733550"/>
            <a:ext cx="4360503" cy="3050038"/>
            <a:chOff x="895350" y="3313113"/>
            <a:chExt cx="3613151" cy="2790825"/>
          </a:xfrm>
          <a:solidFill>
            <a:schemeClr val="tx1">
              <a:lumMod val="50000"/>
            </a:schemeClr>
          </a:solidFill>
        </p:grpSpPr>
        <p:sp>
          <p:nvSpPr>
            <p:cNvPr id="23" name="Freeform 41"/>
            <p:cNvSpPr>
              <a:spLocks/>
            </p:cNvSpPr>
            <p:nvPr/>
          </p:nvSpPr>
          <p:spPr bwMode="auto">
            <a:xfrm>
              <a:off x="963613" y="3725863"/>
              <a:ext cx="11113" cy="1952625"/>
            </a:xfrm>
            <a:custGeom>
              <a:avLst/>
              <a:gdLst>
                <a:gd name="T0" fmla="*/ 3 w 5"/>
                <a:gd name="T1" fmla="*/ 0 h 868"/>
                <a:gd name="T2" fmla="*/ 4 w 5"/>
                <a:gd name="T3" fmla="*/ 217 h 868"/>
                <a:gd name="T4" fmla="*/ 3 w 5"/>
                <a:gd name="T5" fmla="*/ 326 h 868"/>
                <a:gd name="T6" fmla="*/ 4 w 5"/>
                <a:gd name="T7" fmla="*/ 434 h 868"/>
                <a:gd name="T8" fmla="*/ 4 w 5"/>
                <a:gd name="T9" fmla="*/ 651 h 868"/>
                <a:gd name="T10" fmla="*/ 4 w 5"/>
                <a:gd name="T11" fmla="*/ 760 h 868"/>
                <a:gd name="T12" fmla="*/ 3 w 5"/>
                <a:gd name="T13" fmla="*/ 868 h 868"/>
                <a:gd name="T14" fmla="*/ 2 w 5"/>
                <a:gd name="T15" fmla="*/ 868 h 868"/>
                <a:gd name="T16" fmla="*/ 1 w 5"/>
                <a:gd name="T17" fmla="*/ 760 h 868"/>
                <a:gd name="T18" fmla="*/ 0 w 5"/>
                <a:gd name="T19" fmla="*/ 651 h 868"/>
                <a:gd name="T20" fmla="*/ 1 w 5"/>
                <a:gd name="T21" fmla="*/ 434 h 868"/>
                <a:gd name="T22" fmla="*/ 2 w 5"/>
                <a:gd name="T23" fmla="*/ 326 h 868"/>
                <a:gd name="T24" fmla="*/ 1 w 5"/>
                <a:gd name="T25" fmla="*/ 217 h 868"/>
                <a:gd name="T26" fmla="*/ 2 w 5"/>
                <a:gd name="T27" fmla="*/ 0 h 868"/>
                <a:gd name="T28" fmla="*/ 3 w 5"/>
                <a:gd name="T29" fmla="*/ 0 h 8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 h="868">
                  <a:moveTo>
                    <a:pt x="3" y="0"/>
                  </a:moveTo>
                  <a:cubicBezTo>
                    <a:pt x="4" y="73"/>
                    <a:pt x="4" y="145"/>
                    <a:pt x="4" y="217"/>
                  </a:cubicBezTo>
                  <a:cubicBezTo>
                    <a:pt x="4" y="253"/>
                    <a:pt x="3" y="290"/>
                    <a:pt x="3" y="326"/>
                  </a:cubicBezTo>
                  <a:cubicBezTo>
                    <a:pt x="3" y="362"/>
                    <a:pt x="3" y="398"/>
                    <a:pt x="4" y="434"/>
                  </a:cubicBezTo>
                  <a:cubicBezTo>
                    <a:pt x="4" y="507"/>
                    <a:pt x="5" y="579"/>
                    <a:pt x="4" y="651"/>
                  </a:cubicBezTo>
                  <a:cubicBezTo>
                    <a:pt x="5" y="687"/>
                    <a:pt x="4" y="724"/>
                    <a:pt x="4" y="760"/>
                  </a:cubicBezTo>
                  <a:cubicBezTo>
                    <a:pt x="4" y="796"/>
                    <a:pt x="3" y="832"/>
                    <a:pt x="3" y="868"/>
                  </a:cubicBezTo>
                  <a:cubicBezTo>
                    <a:pt x="2" y="868"/>
                    <a:pt x="2" y="868"/>
                    <a:pt x="2" y="868"/>
                  </a:cubicBezTo>
                  <a:cubicBezTo>
                    <a:pt x="2" y="832"/>
                    <a:pt x="1" y="796"/>
                    <a:pt x="1" y="760"/>
                  </a:cubicBezTo>
                  <a:cubicBezTo>
                    <a:pt x="1" y="724"/>
                    <a:pt x="0" y="687"/>
                    <a:pt x="0" y="651"/>
                  </a:cubicBezTo>
                  <a:cubicBezTo>
                    <a:pt x="0" y="579"/>
                    <a:pt x="1" y="507"/>
                    <a:pt x="1" y="434"/>
                  </a:cubicBezTo>
                  <a:cubicBezTo>
                    <a:pt x="2" y="398"/>
                    <a:pt x="2" y="362"/>
                    <a:pt x="2" y="326"/>
                  </a:cubicBezTo>
                  <a:cubicBezTo>
                    <a:pt x="2" y="290"/>
                    <a:pt x="1" y="253"/>
                    <a:pt x="1" y="217"/>
                  </a:cubicBezTo>
                  <a:cubicBezTo>
                    <a:pt x="0" y="145"/>
                    <a:pt x="1" y="73"/>
                    <a:pt x="2" y="0"/>
                  </a:cubicBezTo>
                  <a:lnTo>
                    <a:pt x="3" y="0"/>
                  </a:ln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24" name="Freeform 42"/>
            <p:cNvSpPr>
              <a:spLocks/>
            </p:cNvSpPr>
            <p:nvPr/>
          </p:nvSpPr>
          <p:spPr bwMode="auto">
            <a:xfrm>
              <a:off x="1350963" y="6038850"/>
              <a:ext cx="2736850" cy="11113"/>
            </a:xfrm>
            <a:custGeom>
              <a:avLst/>
              <a:gdLst>
                <a:gd name="T0" fmla="*/ 0 w 1216"/>
                <a:gd name="T1" fmla="*/ 2 h 5"/>
                <a:gd name="T2" fmla="*/ 304 w 1216"/>
                <a:gd name="T3" fmla="*/ 1 h 5"/>
                <a:gd name="T4" fmla="*/ 456 w 1216"/>
                <a:gd name="T5" fmla="*/ 2 h 5"/>
                <a:gd name="T6" fmla="*/ 608 w 1216"/>
                <a:gd name="T7" fmla="*/ 1 h 5"/>
                <a:gd name="T8" fmla="*/ 912 w 1216"/>
                <a:gd name="T9" fmla="*/ 0 h 5"/>
                <a:gd name="T10" fmla="*/ 1064 w 1216"/>
                <a:gd name="T11" fmla="*/ 1 h 5"/>
                <a:gd name="T12" fmla="*/ 1216 w 1216"/>
                <a:gd name="T13" fmla="*/ 2 h 5"/>
                <a:gd name="T14" fmla="*/ 1216 w 1216"/>
                <a:gd name="T15" fmla="*/ 2 h 5"/>
                <a:gd name="T16" fmla="*/ 1064 w 1216"/>
                <a:gd name="T17" fmla="*/ 4 h 5"/>
                <a:gd name="T18" fmla="*/ 912 w 1216"/>
                <a:gd name="T19" fmla="*/ 4 h 5"/>
                <a:gd name="T20" fmla="*/ 608 w 1216"/>
                <a:gd name="T21" fmla="*/ 3 h 5"/>
                <a:gd name="T22" fmla="*/ 456 w 1216"/>
                <a:gd name="T23" fmla="*/ 3 h 5"/>
                <a:gd name="T24" fmla="*/ 304 w 1216"/>
                <a:gd name="T25" fmla="*/ 4 h 5"/>
                <a:gd name="T26" fmla="*/ 0 w 1216"/>
                <a:gd name="T27"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16" h="5">
                  <a:moveTo>
                    <a:pt x="0" y="2"/>
                  </a:moveTo>
                  <a:cubicBezTo>
                    <a:pt x="101" y="1"/>
                    <a:pt x="202" y="0"/>
                    <a:pt x="304" y="1"/>
                  </a:cubicBezTo>
                  <a:cubicBezTo>
                    <a:pt x="354" y="1"/>
                    <a:pt x="405" y="2"/>
                    <a:pt x="456" y="2"/>
                  </a:cubicBezTo>
                  <a:cubicBezTo>
                    <a:pt x="506" y="2"/>
                    <a:pt x="557" y="1"/>
                    <a:pt x="608" y="1"/>
                  </a:cubicBezTo>
                  <a:cubicBezTo>
                    <a:pt x="709" y="1"/>
                    <a:pt x="810" y="0"/>
                    <a:pt x="912" y="0"/>
                  </a:cubicBezTo>
                  <a:cubicBezTo>
                    <a:pt x="962" y="0"/>
                    <a:pt x="1013" y="1"/>
                    <a:pt x="1064" y="1"/>
                  </a:cubicBezTo>
                  <a:cubicBezTo>
                    <a:pt x="1114" y="1"/>
                    <a:pt x="1165" y="1"/>
                    <a:pt x="1216" y="2"/>
                  </a:cubicBezTo>
                  <a:cubicBezTo>
                    <a:pt x="1216" y="2"/>
                    <a:pt x="1216" y="2"/>
                    <a:pt x="1216" y="2"/>
                  </a:cubicBezTo>
                  <a:cubicBezTo>
                    <a:pt x="1165" y="3"/>
                    <a:pt x="1114" y="3"/>
                    <a:pt x="1064" y="4"/>
                  </a:cubicBezTo>
                  <a:cubicBezTo>
                    <a:pt x="1013" y="4"/>
                    <a:pt x="962" y="4"/>
                    <a:pt x="912" y="4"/>
                  </a:cubicBezTo>
                  <a:cubicBezTo>
                    <a:pt x="810" y="5"/>
                    <a:pt x="709" y="4"/>
                    <a:pt x="608" y="3"/>
                  </a:cubicBezTo>
                  <a:cubicBezTo>
                    <a:pt x="557" y="3"/>
                    <a:pt x="506" y="3"/>
                    <a:pt x="456" y="3"/>
                  </a:cubicBezTo>
                  <a:cubicBezTo>
                    <a:pt x="405" y="3"/>
                    <a:pt x="354" y="4"/>
                    <a:pt x="304" y="4"/>
                  </a:cubicBezTo>
                  <a:cubicBezTo>
                    <a:pt x="202" y="4"/>
                    <a:pt x="101" y="4"/>
                    <a:pt x="0" y="2"/>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25" name="Freeform 43"/>
            <p:cNvSpPr>
              <a:spLocks/>
            </p:cNvSpPr>
            <p:nvPr/>
          </p:nvSpPr>
          <p:spPr bwMode="auto">
            <a:xfrm>
              <a:off x="1330325" y="3378200"/>
              <a:ext cx="2743200" cy="11113"/>
            </a:xfrm>
            <a:custGeom>
              <a:avLst/>
              <a:gdLst>
                <a:gd name="T0" fmla="*/ 0 w 1219"/>
                <a:gd name="T1" fmla="*/ 2 h 5"/>
                <a:gd name="T2" fmla="*/ 304 w 1219"/>
                <a:gd name="T3" fmla="*/ 1 h 5"/>
                <a:gd name="T4" fmla="*/ 457 w 1219"/>
                <a:gd name="T5" fmla="*/ 2 h 5"/>
                <a:gd name="T6" fmla="*/ 609 w 1219"/>
                <a:gd name="T7" fmla="*/ 1 h 5"/>
                <a:gd name="T8" fmla="*/ 914 w 1219"/>
                <a:gd name="T9" fmla="*/ 0 h 5"/>
                <a:gd name="T10" fmla="*/ 1067 w 1219"/>
                <a:gd name="T11" fmla="*/ 1 h 5"/>
                <a:gd name="T12" fmla="*/ 1219 w 1219"/>
                <a:gd name="T13" fmla="*/ 2 h 5"/>
                <a:gd name="T14" fmla="*/ 1219 w 1219"/>
                <a:gd name="T15" fmla="*/ 3 h 5"/>
                <a:gd name="T16" fmla="*/ 1067 w 1219"/>
                <a:gd name="T17" fmla="*/ 4 h 5"/>
                <a:gd name="T18" fmla="*/ 914 w 1219"/>
                <a:gd name="T19" fmla="*/ 4 h 5"/>
                <a:gd name="T20" fmla="*/ 609 w 1219"/>
                <a:gd name="T21" fmla="*/ 3 h 5"/>
                <a:gd name="T22" fmla="*/ 457 w 1219"/>
                <a:gd name="T23" fmla="*/ 3 h 5"/>
                <a:gd name="T24" fmla="*/ 304 w 1219"/>
                <a:gd name="T25" fmla="*/ 4 h 5"/>
                <a:gd name="T26" fmla="*/ 0 w 1219"/>
                <a:gd name="T27" fmla="*/ 3 h 5"/>
                <a:gd name="T28" fmla="*/ 0 w 1219"/>
                <a:gd name="T29"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19" h="5">
                  <a:moveTo>
                    <a:pt x="0" y="2"/>
                  </a:moveTo>
                  <a:cubicBezTo>
                    <a:pt x="101" y="1"/>
                    <a:pt x="203" y="0"/>
                    <a:pt x="304" y="1"/>
                  </a:cubicBezTo>
                  <a:cubicBezTo>
                    <a:pt x="355" y="1"/>
                    <a:pt x="406" y="2"/>
                    <a:pt x="457" y="2"/>
                  </a:cubicBezTo>
                  <a:cubicBezTo>
                    <a:pt x="508" y="2"/>
                    <a:pt x="559" y="1"/>
                    <a:pt x="609" y="1"/>
                  </a:cubicBezTo>
                  <a:cubicBezTo>
                    <a:pt x="711" y="1"/>
                    <a:pt x="813" y="0"/>
                    <a:pt x="914" y="0"/>
                  </a:cubicBezTo>
                  <a:cubicBezTo>
                    <a:pt x="965" y="0"/>
                    <a:pt x="1016" y="1"/>
                    <a:pt x="1067" y="1"/>
                  </a:cubicBezTo>
                  <a:cubicBezTo>
                    <a:pt x="1117" y="1"/>
                    <a:pt x="1168" y="1"/>
                    <a:pt x="1219" y="2"/>
                  </a:cubicBezTo>
                  <a:cubicBezTo>
                    <a:pt x="1219" y="3"/>
                    <a:pt x="1219" y="3"/>
                    <a:pt x="1219" y="3"/>
                  </a:cubicBezTo>
                  <a:cubicBezTo>
                    <a:pt x="1168" y="3"/>
                    <a:pt x="1117" y="4"/>
                    <a:pt x="1067" y="4"/>
                  </a:cubicBezTo>
                  <a:cubicBezTo>
                    <a:pt x="1016" y="4"/>
                    <a:pt x="965" y="4"/>
                    <a:pt x="914" y="4"/>
                  </a:cubicBezTo>
                  <a:cubicBezTo>
                    <a:pt x="813" y="5"/>
                    <a:pt x="711" y="4"/>
                    <a:pt x="609" y="3"/>
                  </a:cubicBezTo>
                  <a:cubicBezTo>
                    <a:pt x="559" y="3"/>
                    <a:pt x="508" y="3"/>
                    <a:pt x="457" y="3"/>
                  </a:cubicBezTo>
                  <a:cubicBezTo>
                    <a:pt x="406" y="3"/>
                    <a:pt x="355" y="4"/>
                    <a:pt x="304" y="4"/>
                  </a:cubicBezTo>
                  <a:cubicBezTo>
                    <a:pt x="203" y="4"/>
                    <a:pt x="101" y="4"/>
                    <a:pt x="0" y="3"/>
                  </a:cubicBezTo>
                  <a:lnTo>
                    <a:pt x="0" y="2"/>
                  </a:ln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26" name="Freeform 44"/>
            <p:cNvSpPr>
              <a:spLocks/>
            </p:cNvSpPr>
            <p:nvPr/>
          </p:nvSpPr>
          <p:spPr bwMode="auto">
            <a:xfrm>
              <a:off x="4443413" y="3759200"/>
              <a:ext cx="9525" cy="1919288"/>
            </a:xfrm>
            <a:custGeom>
              <a:avLst/>
              <a:gdLst>
                <a:gd name="T0" fmla="*/ 2 w 4"/>
                <a:gd name="T1" fmla="*/ 853 h 853"/>
                <a:gd name="T2" fmla="*/ 0 w 4"/>
                <a:gd name="T3" fmla="*/ 640 h 853"/>
                <a:gd name="T4" fmla="*/ 1 w 4"/>
                <a:gd name="T5" fmla="*/ 533 h 853"/>
                <a:gd name="T6" fmla="*/ 1 w 4"/>
                <a:gd name="T7" fmla="*/ 427 h 853"/>
                <a:gd name="T8" fmla="*/ 0 w 4"/>
                <a:gd name="T9" fmla="*/ 213 h 853"/>
                <a:gd name="T10" fmla="*/ 0 w 4"/>
                <a:gd name="T11" fmla="*/ 107 h 853"/>
                <a:gd name="T12" fmla="*/ 2 w 4"/>
                <a:gd name="T13" fmla="*/ 0 h 853"/>
                <a:gd name="T14" fmla="*/ 2 w 4"/>
                <a:gd name="T15" fmla="*/ 0 h 853"/>
                <a:gd name="T16" fmla="*/ 3 w 4"/>
                <a:gd name="T17" fmla="*/ 107 h 853"/>
                <a:gd name="T18" fmla="*/ 4 w 4"/>
                <a:gd name="T19" fmla="*/ 213 h 853"/>
                <a:gd name="T20" fmla="*/ 3 w 4"/>
                <a:gd name="T21" fmla="*/ 427 h 853"/>
                <a:gd name="T22" fmla="*/ 2 w 4"/>
                <a:gd name="T23" fmla="*/ 533 h 853"/>
                <a:gd name="T24" fmla="*/ 3 w 4"/>
                <a:gd name="T25" fmla="*/ 640 h 853"/>
                <a:gd name="T26" fmla="*/ 2 w 4"/>
                <a:gd name="T27" fmla="*/ 853 h 8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 h="853">
                  <a:moveTo>
                    <a:pt x="2" y="853"/>
                  </a:moveTo>
                  <a:cubicBezTo>
                    <a:pt x="0" y="782"/>
                    <a:pt x="0" y="711"/>
                    <a:pt x="0" y="640"/>
                  </a:cubicBezTo>
                  <a:cubicBezTo>
                    <a:pt x="0" y="604"/>
                    <a:pt x="1" y="569"/>
                    <a:pt x="1" y="533"/>
                  </a:cubicBezTo>
                  <a:cubicBezTo>
                    <a:pt x="1" y="498"/>
                    <a:pt x="1" y="462"/>
                    <a:pt x="1" y="427"/>
                  </a:cubicBezTo>
                  <a:cubicBezTo>
                    <a:pt x="0" y="356"/>
                    <a:pt x="0" y="284"/>
                    <a:pt x="0" y="213"/>
                  </a:cubicBezTo>
                  <a:cubicBezTo>
                    <a:pt x="0" y="178"/>
                    <a:pt x="0" y="142"/>
                    <a:pt x="0" y="107"/>
                  </a:cubicBezTo>
                  <a:cubicBezTo>
                    <a:pt x="1" y="71"/>
                    <a:pt x="1" y="36"/>
                    <a:pt x="2" y="0"/>
                  </a:cubicBezTo>
                  <a:cubicBezTo>
                    <a:pt x="2" y="0"/>
                    <a:pt x="2" y="0"/>
                    <a:pt x="2" y="0"/>
                  </a:cubicBezTo>
                  <a:cubicBezTo>
                    <a:pt x="3" y="36"/>
                    <a:pt x="3" y="71"/>
                    <a:pt x="3" y="107"/>
                  </a:cubicBezTo>
                  <a:cubicBezTo>
                    <a:pt x="4" y="142"/>
                    <a:pt x="4" y="178"/>
                    <a:pt x="4" y="213"/>
                  </a:cubicBezTo>
                  <a:cubicBezTo>
                    <a:pt x="4" y="284"/>
                    <a:pt x="3" y="356"/>
                    <a:pt x="3" y="427"/>
                  </a:cubicBezTo>
                  <a:cubicBezTo>
                    <a:pt x="3" y="462"/>
                    <a:pt x="2" y="498"/>
                    <a:pt x="2" y="533"/>
                  </a:cubicBezTo>
                  <a:cubicBezTo>
                    <a:pt x="3" y="569"/>
                    <a:pt x="3" y="604"/>
                    <a:pt x="3" y="640"/>
                  </a:cubicBezTo>
                  <a:cubicBezTo>
                    <a:pt x="4" y="711"/>
                    <a:pt x="3" y="782"/>
                    <a:pt x="2" y="853"/>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27" name="Freeform 45"/>
            <p:cNvSpPr>
              <a:spLocks noEditPoints="1"/>
            </p:cNvSpPr>
            <p:nvPr/>
          </p:nvSpPr>
          <p:spPr bwMode="auto">
            <a:xfrm>
              <a:off x="903288" y="5772150"/>
              <a:ext cx="341313" cy="331788"/>
            </a:xfrm>
            <a:custGeom>
              <a:avLst/>
              <a:gdLst>
                <a:gd name="T0" fmla="*/ 127 w 152"/>
                <a:gd name="T1" fmla="*/ 122 h 148"/>
                <a:gd name="T2" fmla="*/ 84 w 152"/>
                <a:gd name="T3" fmla="*/ 134 h 148"/>
                <a:gd name="T4" fmla="*/ 112 w 152"/>
                <a:gd name="T5" fmla="*/ 131 h 148"/>
                <a:gd name="T6" fmla="*/ 48 w 152"/>
                <a:gd name="T7" fmla="*/ 142 h 148"/>
                <a:gd name="T8" fmla="*/ 4 w 152"/>
                <a:gd name="T9" fmla="*/ 95 h 148"/>
                <a:gd name="T10" fmla="*/ 20 w 152"/>
                <a:gd name="T11" fmla="*/ 61 h 148"/>
                <a:gd name="T12" fmla="*/ 26 w 152"/>
                <a:gd name="T13" fmla="*/ 58 h 148"/>
                <a:gd name="T14" fmla="*/ 31 w 152"/>
                <a:gd name="T15" fmla="*/ 23 h 148"/>
                <a:gd name="T16" fmla="*/ 19 w 152"/>
                <a:gd name="T17" fmla="*/ 0 h 148"/>
                <a:gd name="T18" fmla="*/ 33 w 152"/>
                <a:gd name="T19" fmla="*/ 57 h 148"/>
                <a:gd name="T20" fmla="*/ 41 w 152"/>
                <a:gd name="T21" fmla="*/ 63 h 148"/>
                <a:gd name="T22" fmla="*/ 36 w 152"/>
                <a:gd name="T23" fmla="*/ 80 h 148"/>
                <a:gd name="T24" fmla="*/ 26 w 152"/>
                <a:gd name="T25" fmla="*/ 67 h 148"/>
                <a:gd name="T26" fmla="*/ 64 w 152"/>
                <a:gd name="T27" fmla="*/ 132 h 148"/>
                <a:gd name="T28" fmla="*/ 84 w 152"/>
                <a:gd name="T29" fmla="*/ 112 h 148"/>
                <a:gd name="T30" fmla="*/ 77 w 152"/>
                <a:gd name="T31" fmla="*/ 131 h 148"/>
                <a:gd name="T32" fmla="*/ 152 w 152"/>
                <a:gd name="T33" fmla="*/ 129 h 148"/>
                <a:gd name="T34" fmla="*/ 114 w 152"/>
                <a:gd name="T35" fmla="*/ 131 h 148"/>
                <a:gd name="T36" fmla="*/ 127 w 152"/>
                <a:gd name="T37" fmla="*/ 122 h 148"/>
                <a:gd name="T38" fmla="*/ 74 w 152"/>
                <a:gd name="T39" fmla="*/ 128 h 148"/>
                <a:gd name="T40" fmla="*/ 68 w 152"/>
                <a:gd name="T41" fmla="*/ 112 h 148"/>
                <a:gd name="T42" fmla="*/ 66 w 152"/>
                <a:gd name="T43" fmla="*/ 117 h 148"/>
                <a:gd name="T44" fmla="*/ 66 w 152"/>
                <a:gd name="T45" fmla="*/ 125 h 148"/>
                <a:gd name="T46" fmla="*/ 73 w 152"/>
                <a:gd name="T47" fmla="*/ 128 h 148"/>
                <a:gd name="T48" fmla="*/ 74 w 152"/>
                <a:gd name="T49" fmla="*/ 114 h 148"/>
                <a:gd name="T50" fmla="*/ 74 w 152"/>
                <a:gd name="T51" fmla="*/ 128 h 148"/>
                <a:gd name="T52" fmla="*/ 9 w 152"/>
                <a:gd name="T53" fmla="*/ 88 h 148"/>
                <a:gd name="T54" fmla="*/ 56 w 152"/>
                <a:gd name="T55" fmla="*/ 135 h 148"/>
                <a:gd name="T56" fmla="*/ 9 w 152"/>
                <a:gd name="T57" fmla="*/ 88 h 148"/>
                <a:gd name="T58" fmla="*/ 37 w 152"/>
                <a:gd name="T59" fmla="*/ 61 h 148"/>
                <a:gd name="T60" fmla="*/ 31 w 152"/>
                <a:gd name="T61" fmla="*/ 77 h 148"/>
                <a:gd name="T62" fmla="*/ 37 w 152"/>
                <a:gd name="T63" fmla="*/ 61 h 148"/>
                <a:gd name="T64" fmla="*/ 30 w 152"/>
                <a:gd name="T65" fmla="*/ 57 h 148"/>
                <a:gd name="T66" fmla="*/ 33 w 152"/>
                <a:gd name="T67" fmla="*/ 31 h 148"/>
                <a:gd name="T68" fmla="*/ 30 w 152"/>
                <a:gd name="T69" fmla="*/ 57 h 148"/>
                <a:gd name="T70" fmla="*/ 30 w 152"/>
                <a:gd name="T71" fmla="*/ 61 h 148"/>
                <a:gd name="T72" fmla="*/ 30 w 152"/>
                <a:gd name="T73" fmla="*/ 74 h 148"/>
                <a:gd name="T74" fmla="*/ 30 w 152"/>
                <a:gd name="T75" fmla="*/ 61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2" h="148">
                  <a:moveTo>
                    <a:pt x="127" y="122"/>
                  </a:moveTo>
                  <a:cubicBezTo>
                    <a:pt x="115" y="118"/>
                    <a:pt x="99" y="137"/>
                    <a:pt x="84" y="134"/>
                  </a:cubicBezTo>
                  <a:cubicBezTo>
                    <a:pt x="92" y="142"/>
                    <a:pt x="106" y="130"/>
                    <a:pt x="112" y="131"/>
                  </a:cubicBezTo>
                  <a:cubicBezTo>
                    <a:pt x="95" y="147"/>
                    <a:pt x="66" y="127"/>
                    <a:pt x="48" y="142"/>
                  </a:cubicBezTo>
                  <a:cubicBezTo>
                    <a:pt x="19" y="142"/>
                    <a:pt x="1" y="123"/>
                    <a:pt x="4" y="95"/>
                  </a:cubicBezTo>
                  <a:cubicBezTo>
                    <a:pt x="6" y="82"/>
                    <a:pt x="19" y="74"/>
                    <a:pt x="20" y="61"/>
                  </a:cubicBezTo>
                  <a:cubicBezTo>
                    <a:pt x="23" y="58"/>
                    <a:pt x="22" y="60"/>
                    <a:pt x="26" y="58"/>
                  </a:cubicBezTo>
                  <a:cubicBezTo>
                    <a:pt x="25" y="45"/>
                    <a:pt x="33" y="34"/>
                    <a:pt x="31" y="23"/>
                  </a:cubicBezTo>
                  <a:cubicBezTo>
                    <a:pt x="30" y="12"/>
                    <a:pt x="19" y="8"/>
                    <a:pt x="19" y="0"/>
                  </a:cubicBezTo>
                  <a:cubicBezTo>
                    <a:pt x="36" y="7"/>
                    <a:pt x="41" y="36"/>
                    <a:pt x="33" y="57"/>
                  </a:cubicBezTo>
                  <a:cubicBezTo>
                    <a:pt x="34" y="60"/>
                    <a:pt x="40" y="59"/>
                    <a:pt x="41" y="63"/>
                  </a:cubicBezTo>
                  <a:cubicBezTo>
                    <a:pt x="43" y="69"/>
                    <a:pt x="40" y="75"/>
                    <a:pt x="36" y="80"/>
                  </a:cubicBezTo>
                  <a:cubicBezTo>
                    <a:pt x="27" y="79"/>
                    <a:pt x="20" y="74"/>
                    <a:pt x="26" y="67"/>
                  </a:cubicBezTo>
                  <a:cubicBezTo>
                    <a:pt x="1" y="88"/>
                    <a:pt x="14" y="148"/>
                    <a:pt x="64" y="132"/>
                  </a:cubicBezTo>
                  <a:cubicBezTo>
                    <a:pt x="54" y="118"/>
                    <a:pt x="73" y="97"/>
                    <a:pt x="84" y="112"/>
                  </a:cubicBezTo>
                  <a:cubicBezTo>
                    <a:pt x="86" y="123"/>
                    <a:pt x="81" y="126"/>
                    <a:pt x="77" y="131"/>
                  </a:cubicBezTo>
                  <a:cubicBezTo>
                    <a:pt x="101" y="137"/>
                    <a:pt x="133" y="102"/>
                    <a:pt x="152" y="129"/>
                  </a:cubicBezTo>
                  <a:cubicBezTo>
                    <a:pt x="143" y="117"/>
                    <a:pt x="124" y="124"/>
                    <a:pt x="114" y="131"/>
                  </a:cubicBezTo>
                  <a:cubicBezTo>
                    <a:pt x="116" y="126"/>
                    <a:pt x="123" y="126"/>
                    <a:pt x="127" y="122"/>
                  </a:cubicBezTo>
                  <a:close/>
                  <a:moveTo>
                    <a:pt x="74" y="128"/>
                  </a:moveTo>
                  <a:cubicBezTo>
                    <a:pt x="91" y="127"/>
                    <a:pt x="78" y="98"/>
                    <a:pt x="68" y="112"/>
                  </a:cubicBezTo>
                  <a:cubicBezTo>
                    <a:pt x="75" y="112"/>
                    <a:pt x="69" y="117"/>
                    <a:pt x="66" y="117"/>
                  </a:cubicBezTo>
                  <a:cubicBezTo>
                    <a:pt x="66" y="119"/>
                    <a:pt x="66" y="122"/>
                    <a:pt x="66" y="125"/>
                  </a:cubicBezTo>
                  <a:cubicBezTo>
                    <a:pt x="68" y="126"/>
                    <a:pt x="69" y="128"/>
                    <a:pt x="73" y="128"/>
                  </a:cubicBezTo>
                  <a:cubicBezTo>
                    <a:pt x="75" y="124"/>
                    <a:pt x="80" y="117"/>
                    <a:pt x="74" y="114"/>
                  </a:cubicBezTo>
                  <a:cubicBezTo>
                    <a:pt x="84" y="115"/>
                    <a:pt x="78" y="125"/>
                    <a:pt x="74" y="128"/>
                  </a:cubicBezTo>
                  <a:close/>
                  <a:moveTo>
                    <a:pt x="9" y="88"/>
                  </a:moveTo>
                  <a:cubicBezTo>
                    <a:pt x="0" y="121"/>
                    <a:pt x="28" y="148"/>
                    <a:pt x="56" y="135"/>
                  </a:cubicBezTo>
                  <a:cubicBezTo>
                    <a:pt x="20" y="145"/>
                    <a:pt x="13" y="115"/>
                    <a:pt x="9" y="88"/>
                  </a:cubicBezTo>
                  <a:close/>
                  <a:moveTo>
                    <a:pt x="37" y="61"/>
                  </a:moveTo>
                  <a:cubicBezTo>
                    <a:pt x="38" y="69"/>
                    <a:pt x="34" y="72"/>
                    <a:pt x="31" y="77"/>
                  </a:cubicBezTo>
                  <a:cubicBezTo>
                    <a:pt x="40" y="78"/>
                    <a:pt x="42" y="66"/>
                    <a:pt x="37" y="61"/>
                  </a:cubicBezTo>
                  <a:close/>
                  <a:moveTo>
                    <a:pt x="30" y="57"/>
                  </a:moveTo>
                  <a:cubicBezTo>
                    <a:pt x="30" y="49"/>
                    <a:pt x="38" y="40"/>
                    <a:pt x="33" y="31"/>
                  </a:cubicBezTo>
                  <a:cubicBezTo>
                    <a:pt x="34" y="41"/>
                    <a:pt x="26" y="49"/>
                    <a:pt x="30" y="57"/>
                  </a:cubicBezTo>
                  <a:close/>
                  <a:moveTo>
                    <a:pt x="30" y="61"/>
                  </a:moveTo>
                  <a:cubicBezTo>
                    <a:pt x="28" y="63"/>
                    <a:pt x="27" y="72"/>
                    <a:pt x="30" y="74"/>
                  </a:cubicBezTo>
                  <a:cubicBezTo>
                    <a:pt x="33" y="70"/>
                    <a:pt x="36" y="63"/>
                    <a:pt x="30" y="6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28" name="Freeform 46"/>
            <p:cNvSpPr>
              <a:spLocks noEditPoints="1"/>
            </p:cNvSpPr>
            <p:nvPr/>
          </p:nvSpPr>
          <p:spPr bwMode="auto">
            <a:xfrm>
              <a:off x="906463" y="5768975"/>
              <a:ext cx="341313" cy="323850"/>
            </a:xfrm>
            <a:custGeom>
              <a:avLst/>
              <a:gdLst>
                <a:gd name="T0" fmla="*/ 2 w 151"/>
                <a:gd name="T1" fmla="*/ 96 h 144"/>
                <a:gd name="T2" fmla="*/ 21 w 151"/>
                <a:gd name="T3" fmla="*/ 59 h 144"/>
                <a:gd name="T4" fmla="*/ 22 w 151"/>
                <a:gd name="T5" fmla="*/ 12 h 144"/>
                <a:gd name="T6" fmla="*/ 32 w 151"/>
                <a:gd name="T7" fmla="*/ 58 h 144"/>
                <a:gd name="T8" fmla="*/ 34 w 151"/>
                <a:gd name="T9" fmla="*/ 81 h 144"/>
                <a:gd name="T10" fmla="*/ 15 w 151"/>
                <a:gd name="T11" fmla="*/ 112 h 144"/>
                <a:gd name="T12" fmla="*/ 73 w 151"/>
                <a:gd name="T13" fmla="*/ 107 h 144"/>
                <a:gd name="T14" fmla="*/ 76 w 151"/>
                <a:gd name="T15" fmla="*/ 131 h 144"/>
                <a:gd name="T16" fmla="*/ 151 w 151"/>
                <a:gd name="T17" fmla="*/ 130 h 144"/>
                <a:gd name="T18" fmla="*/ 110 w 151"/>
                <a:gd name="T19" fmla="*/ 134 h 144"/>
                <a:gd name="T20" fmla="*/ 66 w 151"/>
                <a:gd name="T21" fmla="*/ 138 h 144"/>
                <a:gd name="T22" fmla="*/ 12 w 151"/>
                <a:gd name="T23" fmla="*/ 128 h 144"/>
                <a:gd name="T24" fmla="*/ 86 w 151"/>
                <a:gd name="T25" fmla="*/ 138 h 144"/>
                <a:gd name="T26" fmla="*/ 86 w 151"/>
                <a:gd name="T27" fmla="*/ 134 h 144"/>
                <a:gd name="T28" fmla="*/ 75 w 151"/>
                <a:gd name="T29" fmla="*/ 133 h 144"/>
                <a:gd name="T30" fmla="*/ 77 w 151"/>
                <a:gd name="T31" fmla="*/ 128 h 144"/>
                <a:gd name="T32" fmla="*/ 66 w 151"/>
                <a:gd name="T33" fmla="*/ 128 h 144"/>
                <a:gd name="T34" fmla="*/ 64 w 151"/>
                <a:gd name="T35" fmla="*/ 117 h 144"/>
                <a:gd name="T36" fmla="*/ 65 w 151"/>
                <a:gd name="T37" fmla="*/ 114 h 144"/>
                <a:gd name="T38" fmla="*/ 63 w 151"/>
                <a:gd name="T39" fmla="*/ 133 h 144"/>
                <a:gd name="T40" fmla="*/ 54 w 151"/>
                <a:gd name="T41" fmla="*/ 137 h 144"/>
                <a:gd name="T42" fmla="*/ 7 w 151"/>
                <a:gd name="T43" fmla="*/ 86 h 144"/>
                <a:gd name="T44" fmla="*/ 41 w 151"/>
                <a:gd name="T45" fmla="*/ 139 h 144"/>
                <a:gd name="T46" fmla="*/ 92 w 151"/>
                <a:gd name="T47" fmla="*/ 138 h 144"/>
                <a:gd name="T48" fmla="*/ 41 w 151"/>
                <a:gd name="T49" fmla="*/ 137 h 144"/>
                <a:gd name="T50" fmla="*/ 26 w 151"/>
                <a:gd name="T51" fmla="*/ 65 h 144"/>
                <a:gd name="T52" fmla="*/ 32 w 151"/>
                <a:gd name="T53" fmla="*/ 64 h 144"/>
                <a:gd name="T54" fmla="*/ 26 w 151"/>
                <a:gd name="T55" fmla="*/ 72 h 144"/>
                <a:gd name="T56" fmla="*/ 33 w 151"/>
                <a:gd name="T57" fmla="*/ 80 h 144"/>
                <a:gd name="T58" fmla="*/ 38 w 151"/>
                <a:gd name="T59" fmla="*/ 73 h 144"/>
                <a:gd name="T60" fmla="*/ 28 w 151"/>
                <a:gd name="T61" fmla="*/ 78 h 144"/>
                <a:gd name="T62" fmla="*/ 34 w 151"/>
                <a:gd name="T63" fmla="*/ 61 h 144"/>
                <a:gd name="T64" fmla="*/ 18 w 151"/>
                <a:gd name="T65" fmla="*/ 2 h 144"/>
                <a:gd name="T66" fmla="*/ 31 w 151"/>
                <a:gd name="T67" fmla="*/ 32 h 144"/>
                <a:gd name="T68" fmla="*/ 27 w 151"/>
                <a:gd name="T69" fmla="*/ 58 h 144"/>
                <a:gd name="T70" fmla="*/ 28 w 151"/>
                <a:gd name="T71" fmla="*/ 42 h 144"/>
                <a:gd name="T72" fmla="*/ 21 w 151"/>
                <a:gd name="T73" fmla="*/ 61 h 144"/>
                <a:gd name="T74" fmla="*/ 7 w 151"/>
                <a:gd name="T75" fmla="*/ 86 h 144"/>
                <a:gd name="T76" fmla="*/ 110 w 151"/>
                <a:gd name="T77" fmla="*/ 131 h 144"/>
                <a:gd name="T78" fmla="*/ 121 w 151"/>
                <a:gd name="T79" fmla="*/ 123 h 144"/>
                <a:gd name="T80" fmla="*/ 67 w 151"/>
                <a:gd name="T81" fmla="*/ 127 h 144"/>
                <a:gd name="T82" fmla="*/ 74 w 151"/>
                <a:gd name="T83" fmla="*/ 118 h 144"/>
                <a:gd name="T84" fmla="*/ 64 w 151"/>
                <a:gd name="T85" fmla="*/ 118 h 144"/>
                <a:gd name="T86" fmla="*/ 75 w 151"/>
                <a:gd name="T87" fmla="*/ 118 h 144"/>
                <a:gd name="T88" fmla="*/ 70 w 151"/>
                <a:gd name="T89" fmla="*/ 114 h 144"/>
                <a:gd name="T90" fmla="*/ 79 w 151"/>
                <a:gd name="T91" fmla="*/ 120 h 144"/>
                <a:gd name="T92" fmla="*/ 122 w 151"/>
                <a:gd name="T93" fmla="*/ 122 h 144"/>
                <a:gd name="T94" fmla="*/ 123 w 151"/>
                <a:gd name="T95" fmla="*/ 125 h 144"/>
                <a:gd name="T96" fmla="*/ 122 w 151"/>
                <a:gd name="T97" fmla="*/ 122 h 144"/>
                <a:gd name="T98" fmla="*/ 81 w 151"/>
                <a:gd name="T99" fmla="*/ 114 h 144"/>
                <a:gd name="T100" fmla="*/ 32 w 151"/>
                <a:gd name="T101" fmla="*/ 74 h 144"/>
                <a:gd name="T102" fmla="*/ 28 w 151"/>
                <a:gd name="T103" fmla="*/ 63 h 144"/>
                <a:gd name="T104" fmla="*/ 28 w 151"/>
                <a:gd name="T105" fmla="*/ 63 h 144"/>
                <a:gd name="T106" fmla="*/ 29 w 151"/>
                <a:gd name="T107" fmla="*/ 49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51" h="144">
                  <a:moveTo>
                    <a:pt x="47" y="144"/>
                  </a:moveTo>
                  <a:cubicBezTo>
                    <a:pt x="46" y="144"/>
                    <a:pt x="46" y="144"/>
                    <a:pt x="46" y="144"/>
                  </a:cubicBezTo>
                  <a:cubicBezTo>
                    <a:pt x="32" y="144"/>
                    <a:pt x="19" y="139"/>
                    <a:pt x="11" y="129"/>
                  </a:cubicBezTo>
                  <a:cubicBezTo>
                    <a:pt x="3" y="121"/>
                    <a:pt x="0" y="109"/>
                    <a:pt x="2" y="96"/>
                  </a:cubicBezTo>
                  <a:cubicBezTo>
                    <a:pt x="3" y="90"/>
                    <a:pt x="6" y="84"/>
                    <a:pt x="10" y="79"/>
                  </a:cubicBezTo>
                  <a:cubicBezTo>
                    <a:pt x="13" y="73"/>
                    <a:pt x="17" y="68"/>
                    <a:pt x="17" y="62"/>
                  </a:cubicBezTo>
                  <a:cubicBezTo>
                    <a:pt x="17" y="62"/>
                    <a:pt x="17" y="62"/>
                    <a:pt x="17" y="62"/>
                  </a:cubicBezTo>
                  <a:cubicBezTo>
                    <a:pt x="19" y="60"/>
                    <a:pt x="20" y="59"/>
                    <a:pt x="21" y="59"/>
                  </a:cubicBezTo>
                  <a:cubicBezTo>
                    <a:pt x="21" y="59"/>
                    <a:pt x="22" y="59"/>
                    <a:pt x="23" y="59"/>
                  </a:cubicBezTo>
                  <a:cubicBezTo>
                    <a:pt x="23" y="53"/>
                    <a:pt x="24" y="47"/>
                    <a:pt x="26" y="41"/>
                  </a:cubicBezTo>
                  <a:cubicBezTo>
                    <a:pt x="28" y="35"/>
                    <a:pt x="30" y="30"/>
                    <a:pt x="29" y="24"/>
                  </a:cubicBezTo>
                  <a:cubicBezTo>
                    <a:pt x="28" y="19"/>
                    <a:pt x="25" y="15"/>
                    <a:pt x="22" y="12"/>
                  </a:cubicBezTo>
                  <a:cubicBezTo>
                    <a:pt x="19" y="8"/>
                    <a:pt x="16" y="5"/>
                    <a:pt x="16" y="1"/>
                  </a:cubicBezTo>
                  <a:cubicBezTo>
                    <a:pt x="16" y="0"/>
                    <a:pt x="16" y="0"/>
                    <a:pt x="16" y="0"/>
                  </a:cubicBezTo>
                  <a:cubicBezTo>
                    <a:pt x="17" y="0"/>
                    <a:pt x="17" y="0"/>
                    <a:pt x="17" y="0"/>
                  </a:cubicBezTo>
                  <a:cubicBezTo>
                    <a:pt x="35" y="8"/>
                    <a:pt x="40" y="37"/>
                    <a:pt x="32" y="58"/>
                  </a:cubicBezTo>
                  <a:cubicBezTo>
                    <a:pt x="32" y="59"/>
                    <a:pt x="34" y="59"/>
                    <a:pt x="35" y="60"/>
                  </a:cubicBezTo>
                  <a:cubicBezTo>
                    <a:pt x="37" y="61"/>
                    <a:pt x="39" y="61"/>
                    <a:pt x="40" y="63"/>
                  </a:cubicBezTo>
                  <a:cubicBezTo>
                    <a:pt x="43" y="72"/>
                    <a:pt x="37" y="78"/>
                    <a:pt x="34" y="81"/>
                  </a:cubicBezTo>
                  <a:cubicBezTo>
                    <a:pt x="34" y="81"/>
                    <a:pt x="34" y="81"/>
                    <a:pt x="34" y="81"/>
                  </a:cubicBezTo>
                  <a:cubicBezTo>
                    <a:pt x="34" y="81"/>
                    <a:pt x="34" y="81"/>
                    <a:pt x="34" y="81"/>
                  </a:cubicBezTo>
                  <a:cubicBezTo>
                    <a:pt x="28" y="81"/>
                    <a:pt x="23" y="79"/>
                    <a:pt x="22" y="76"/>
                  </a:cubicBezTo>
                  <a:cubicBezTo>
                    <a:pt x="21" y="75"/>
                    <a:pt x="21" y="73"/>
                    <a:pt x="21" y="71"/>
                  </a:cubicBezTo>
                  <a:cubicBezTo>
                    <a:pt x="12" y="82"/>
                    <a:pt x="10" y="98"/>
                    <a:pt x="15" y="112"/>
                  </a:cubicBezTo>
                  <a:cubicBezTo>
                    <a:pt x="20" y="127"/>
                    <a:pt x="32" y="135"/>
                    <a:pt x="46" y="135"/>
                  </a:cubicBezTo>
                  <a:cubicBezTo>
                    <a:pt x="51" y="135"/>
                    <a:pt x="56" y="134"/>
                    <a:pt x="61" y="133"/>
                  </a:cubicBezTo>
                  <a:cubicBezTo>
                    <a:pt x="58" y="128"/>
                    <a:pt x="57" y="122"/>
                    <a:pt x="60" y="116"/>
                  </a:cubicBezTo>
                  <a:cubicBezTo>
                    <a:pt x="63" y="111"/>
                    <a:pt x="68" y="107"/>
                    <a:pt x="73" y="107"/>
                  </a:cubicBezTo>
                  <a:cubicBezTo>
                    <a:pt x="75" y="107"/>
                    <a:pt x="79" y="108"/>
                    <a:pt x="83" y="113"/>
                  </a:cubicBezTo>
                  <a:cubicBezTo>
                    <a:pt x="83" y="113"/>
                    <a:pt x="83" y="113"/>
                    <a:pt x="83" y="113"/>
                  </a:cubicBezTo>
                  <a:cubicBezTo>
                    <a:pt x="84" y="122"/>
                    <a:pt x="81" y="126"/>
                    <a:pt x="77" y="130"/>
                  </a:cubicBezTo>
                  <a:cubicBezTo>
                    <a:pt x="77" y="130"/>
                    <a:pt x="77" y="131"/>
                    <a:pt x="76" y="131"/>
                  </a:cubicBezTo>
                  <a:cubicBezTo>
                    <a:pt x="78" y="132"/>
                    <a:pt x="80" y="132"/>
                    <a:pt x="82" y="132"/>
                  </a:cubicBezTo>
                  <a:cubicBezTo>
                    <a:pt x="90" y="132"/>
                    <a:pt x="98" y="129"/>
                    <a:pt x="107" y="125"/>
                  </a:cubicBezTo>
                  <a:cubicBezTo>
                    <a:pt x="115" y="122"/>
                    <a:pt x="123" y="119"/>
                    <a:pt x="131" y="119"/>
                  </a:cubicBezTo>
                  <a:cubicBezTo>
                    <a:pt x="139" y="119"/>
                    <a:pt x="146" y="123"/>
                    <a:pt x="151" y="130"/>
                  </a:cubicBezTo>
                  <a:cubicBezTo>
                    <a:pt x="150" y="131"/>
                    <a:pt x="150" y="131"/>
                    <a:pt x="150" y="131"/>
                  </a:cubicBezTo>
                  <a:cubicBezTo>
                    <a:pt x="146" y="127"/>
                    <a:pt x="142" y="124"/>
                    <a:pt x="136" y="124"/>
                  </a:cubicBezTo>
                  <a:cubicBezTo>
                    <a:pt x="126" y="124"/>
                    <a:pt x="115" y="131"/>
                    <a:pt x="112" y="132"/>
                  </a:cubicBezTo>
                  <a:cubicBezTo>
                    <a:pt x="110" y="134"/>
                    <a:pt x="110" y="134"/>
                    <a:pt x="110" y="134"/>
                  </a:cubicBezTo>
                  <a:cubicBezTo>
                    <a:pt x="110" y="133"/>
                    <a:pt x="110" y="133"/>
                    <a:pt x="110" y="133"/>
                  </a:cubicBezTo>
                  <a:cubicBezTo>
                    <a:pt x="105" y="137"/>
                    <a:pt x="99" y="139"/>
                    <a:pt x="90" y="139"/>
                  </a:cubicBezTo>
                  <a:cubicBezTo>
                    <a:pt x="86" y="139"/>
                    <a:pt x="82" y="139"/>
                    <a:pt x="78" y="139"/>
                  </a:cubicBezTo>
                  <a:cubicBezTo>
                    <a:pt x="74" y="138"/>
                    <a:pt x="70" y="138"/>
                    <a:pt x="66" y="138"/>
                  </a:cubicBezTo>
                  <a:cubicBezTo>
                    <a:pt x="58" y="138"/>
                    <a:pt x="52" y="140"/>
                    <a:pt x="47" y="144"/>
                  </a:cubicBezTo>
                  <a:close/>
                  <a:moveTo>
                    <a:pt x="7" y="86"/>
                  </a:moveTo>
                  <a:cubicBezTo>
                    <a:pt x="5" y="89"/>
                    <a:pt x="4" y="93"/>
                    <a:pt x="3" y="96"/>
                  </a:cubicBezTo>
                  <a:cubicBezTo>
                    <a:pt x="2" y="109"/>
                    <a:pt x="5" y="120"/>
                    <a:pt x="12" y="128"/>
                  </a:cubicBezTo>
                  <a:cubicBezTo>
                    <a:pt x="20" y="137"/>
                    <a:pt x="32" y="142"/>
                    <a:pt x="46" y="142"/>
                  </a:cubicBezTo>
                  <a:cubicBezTo>
                    <a:pt x="51" y="138"/>
                    <a:pt x="57" y="136"/>
                    <a:pt x="66" y="136"/>
                  </a:cubicBezTo>
                  <a:cubicBezTo>
                    <a:pt x="70" y="136"/>
                    <a:pt x="74" y="137"/>
                    <a:pt x="78" y="137"/>
                  </a:cubicBezTo>
                  <a:cubicBezTo>
                    <a:pt x="81" y="137"/>
                    <a:pt x="83" y="138"/>
                    <a:pt x="86" y="138"/>
                  </a:cubicBezTo>
                  <a:cubicBezTo>
                    <a:pt x="84" y="137"/>
                    <a:pt x="83" y="136"/>
                    <a:pt x="81" y="135"/>
                  </a:cubicBezTo>
                  <a:cubicBezTo>
                    <a:pt x="80" y="133"/>
                    <a:pt x="80" y="133"/>
                    <a:pt x="80" y="133"/>
                  </a:cubicBezTo>
                  <a:cubicBezTo>
                    <a:pt x="82" y="134"/>
                    <a:pt x="82" y="134"/>
                    <a:pt x="82" y="134"/>
                  </a:cubicBezTo>
                  <a:cubicBezTo>
                    <a:pt x="83" y="134"/>
                    <a:pt x="84" y="134"/>
                    <a:pt x="86" y="134"/>
                  </a:cubicBezTo>
                  <a:cubicBezTo>
                    <a:pt x="92" y="134"/>
                    <a:pt x="99" y="131"/>
                    <a:pt x="105" y="128"/>
                  </a:cubicBezTo>
                  <a:cubicBezTo>
                    <a:pt x="105" y="128"/>
                    <a:pt x="105" y="128"/>
                    <a:pt x="105" y="128"/>
                  </a:cubicBezTo>
                  <a:cubicBezTo>
                    <a:pt x="97" y="131"/>
                    <a:pt x="89" y="133"/>
                    <a:pt x="82" y="133"/>
                  </a:cubicBezTo>
                  <a:cubicBezTo>
                    <a:pt x="79" y="133"/>
                    <a:pt x="77" y="133"/>
                    <a:pt x="75" y="133"/>
                  </a:cubicBezTo>
                  <a:cubicBezTo>
                    <a:pt x="74" y="132"/>
                    <a:pt x="74" y="132"/>
                    <a:pt x="74" y="132"/>
                  </a:cubicBezTo>
                  <a:cubicBezTo>
                    <a:pt x="74" y="131"/>
                    <a:pt x="74" y="131"/>
                    <a:pt x="74" y="131"/>
                  </a:cubicBezTo>
                  <a:cubicBezTo>
                    <a:pt x="75" y="131"/>
                    <a:pt x="76" y="130"/>
                    <a:pt x="76" y="129"/>
                  </a:cubicBezTo>
                  <a:cubicBezTo>
                    <a:pt x="77" y="129"/>
                    <a:pt x="77" y="128"/>
                    <a:pt x="77" y="128"/>
                  </a:cubicBezTo>
                  <a:cubicBezTo>
                    <a:pt x="76" y="129"/>
                    <a:pt x="74" y="130"/>
                    <a:pt x="72" y="130"/>
                  </a:cubicBezTo>
                  <a:cubicBezTo>
                    <a:pt x="70" y="130"/>
                    <a:pt x="70" y="130"/>
                    <a:pt x="70" y="130"/>
                  </a:cubicBezTo>
                  <a:cubicBezTo>
                    <a:pt x="70" y="130"/>
                    <a:pt x="70" y="130"/>
                    <a:pt x="70" y="130"/>
                  </a:cubicBezTo>
                  <a:cubicBezTo>
                    <a:pt x="68" y="130"/>
                    <a:pt x="67" y="129"/>
                    <a:pt x="66" y="128"/>
                  </a:cubicBezTo>
                  <a:cubicBezTo>
                    <a:pt x="65" y="128"/>
                    <a:pt x="64" y="127"/>
                    <a:pt x="63" y="127"/>
                  </a:cubicBezTo>
                  <a:cubicBezTo>
                    <a:pt x="63" y="127"/>
                    <a:pt x="63" y="127"/>
                    <a:pt x="63" y="127"/>
                  </a:cubicBezTo>
                  <a:cubicBezTo>
                    <a:pt x="63" y="117"/>
                    <a:pt x="63" y="117"/>
                    <a:pt x="63" y="117"/>
                  </a:cubicBezTo>
                  <a:cubicBezTo>
                    <a:pt x="64" y="117"/>
                    <a:pt x="64" y="117"/>
                    <a:pt x="64" y="117"/>
                  </a:cubicBezTo>
                  <a:cubicBezTo>
                    <a:pt x="64" y="117"/>
                    <a:pt x="64" y="117"/>
                    <a:pt x="64" y="117"/>
                  </a:cubicBezTo>
                  <a:cubicBezTo>
                    <a:pt x="66" y="117"/>
                    <a:pt x="68" y="115"/>
                    <a:pt x="68" y="114"/>
                  </a:cubicBezTo>
                  <a:cubicBezTo>
                    <a:pt x="68" y="114"/>
                    <a:pt x="68" y="114"/>
                    <a:pt x="66" y="114"/>
                  </a:cubicBezTo>
                  <a:cubicBezTo>
                    <a:pt x="65" y="114"/>
                    <a:pt x="65" y="114"/>
                    <a:pt x="65" y="114"/>
                  </a:cubicBezTo>
                  <a:cubicBezTo>
                    <a:pt x="66" y="113"/>
                    <a:pt x="66" y="113"/>
                    <a:pt x="66" y="113"/>
                  </a:cubicBezTo>
                  <a:cubicBezTo>
                    <a:pt x="67" y="110"/>
                    <a:pt x="69" y="109"/>
                    <a:pt x="71" y="109"/>
                  </a:cubicBezTo>
                  <a:cubicBezTo>
                    <a:pt x="67" y="110"/>
                    <a:pt x="64" y="113"/>
                    <a:pt x="62" y="117"/>
                  </a:cubicBezTo>
                  <a:cubicBezTo>
                    <a:pt x="59" y="122"/>
                    <a:pt x="59" y="128"/>
                    <a:pt x="63" y="133"/>
                  </a:cubicBezTo>
                  <a:cubicBezTo>
                    <a:pt x="63" y="134"/>
                    <a:pt x="63" y="134"/>
                    <a:pt x="63" y="134"/>
                  </a:cubicBezTo>
                  <a:cubicBezTo>
                    <a:pt x="62" y="134"/>
                    <a:pt x="62" y="134"/>
                    <a:pt x="62" y="134"/>
                  </a:cubicBezTo>
                  <a:cubicBezTo>
                    <a:pt x="59" y="135"/>
                    <a:pt x="56" y="136"/>
                    <a:pt x="54" y="136"/>
                  </a:cubicBezTo>
                  <a:cubicBezTo>
                    <a:pt x="54" y="137"/>
                    <a:pt x="54" y="137"/>
                    <a:pt x="54" y="137"/>
                  </a:cubicBezTo>
                  <a:cubicBezTo>
                    <a:pt x="49" y="139"/>
                    <a:pt x="44" y="140"/>
                    <a:pt x="39" y="140"/>
                  </a:cubicBezTo>
                  <a:cubicBezTo>
                    <a:pt x="29" y="140"/>
                    <a:pt x="19" y="135"/>
                    <a:pt x="13" y="127"/>
                  </a:cubicBezTo>
                  <a:cubicBezTo>
                    <a:pt x="5" y="116"/>
                    <a:pt x="2" y="103"/>
                    <a:pt x="6" y="89"/>
                  </a:cubicBezTo>
                  <a:lnTo>
                    <a:pt x="7" y="86"/>
                  </a:lnTo>
                  <a:close/>
                  <a:moveTo>
                    <a:pt x="7" y="93"/>
                  </a:moveTo>
                  <a:cubicBezTo>
                    <a:pt x="4" y="105"/>
                    <a:pt x="7" y="117"/>
                    <a:pt x="14" y="126"/>
                  </a:cubicBezTo>
                  <a:cubicBezTo>
                    <a:pt x="21" y="135"/>
                    <a:pt x="31" y="139"/>
                    <a:pt x="41" y="139"/>
                  </a:cubicBezTo>
                  <a:cubicBezTo>
                    <a:pt x="41" y="139"/>
                    <a:pt x="41" y="139"/>
                    <a:pt x="41" y="139"/>
                  </a:cubicBezTo>
                  <a:cubicBezTo>
                    <a:pt x="16" y="139"/>
                    <a:pt x="10" y="113"/>
                    <a:pt x="7" y="93"/>
                  </a:cubicBezTo>
                  <a:close/>
                  <a:moveTo>
                    <a:pt x="108" y="133"/>
                  </a:moveTo>
                  <a:cubicBezTo>
                    <a:pt x="106" y="133"/>
                    <a:pt x="104" y="134"/>
                    <a:pt x="102" y="135"/>
                  </a:cubicBezTo>
                  <a:cubicBezTo>
                    <a:pt x="99" y="136"/>
                    <a:pt x="95" y="137"/>
                    <a:pt x="92" y="138"/>
                  </a:cubicBezTo>
                  <a:cubicBezTo>
                    <a:pt x="99" y="138"/>
                    <a:pt x="104" y="136"/>
                    <a:pt x="108" y="133"/>
                  </a:cubicBezTo>
                  <a:close/>
                  <a:moveTo>
                    <a:pt x="7" y="86"/>
                  </a:moveTo>
                  <a:cubicBezTo>
                    <a:pt x="7" y="89"/>
                    <a:pt x="7" y="89"/>
                    <a:pt x="7" y="89"/>
                  </a:cubicBezTo>
                  <a:cubicBezTo>
                    <a:pt x="12" y="114"/>
                    <a:pt x="17" y="137"/>
                    <a:pt x="41" y="137"/>
                  </a:cubicBezTo>
                  <a:cubicBezTo>
                    <a:pt x="43" y="137"/>
                    <a:pt x="45" y="137"/>
                    <a:pt x="48" y="137"/>
                  </a:cubicBezTo>
                  <a:cubicBezTo>
                    <a:pt x="32" y="137"/>
                    <a:pt x="19" y="128"/>
                    <a:pt x="13" y="113"/>
                  </a:cubicBezTo>
                  <a:cubicBezTo>
                    <a:pt x="7" y="96"/>
                    <a:pt x="12" y="77"/>
                    <a:pt x="23" y="67"/>
                  </a:cubicBezTo>
                  <a:cubicBezTo>
                    <a:pt x="26" y="65"/>
                    <a:pt x="26" y="65"/>
                    <a:pt x="26" y="65"/>
                  </a:cubicBezTo>
                  <a:cubicBezTo>
                    <a:pt x="26" y="63"/>
                    <a:pt x="27" y="62"/>
                    <a:pt x="27" y="62"/>
                  </a:cubicBezTo>
                  <a:cubicBezTo>
                    <a:pt x="28" y="61"/>
                    <a:pt x="28" y="61"/>
                    <a:pt x="28" y="61"/>
                  </a:cubicBezTo>
                  <a:cubicBezTo>
                    <a:pt x="28" y="61"/>
                    <a:pt x="28" y="61"/>
                    <a:pt x="28" y="61"/>
                  </a:cubicBezTo>
                  <a:cubicBezTo>
                    <a:pt x="30" y="62"/>
                    <a:pt x="31" y="63"/>
                    <a:pt x="32" y="64"/>
                  </a:cubicBezTo>
                  <a:cubicBezTo>
                    <a:pt x="33" y="68"/>
                    <a:pt x="30" y="73"/>
                    <a:pt x="29" y="75"/>
                  </a:cubicBezTo>
                  <a:cubicBezTo>
                    <a:pt x="28" y="76"/>
                    <a:pt x="28" y="76"/>
                    <a:pt x="28" y="76"/>
                  </a:cubicBezTo>
                  <a:cubicBezTo>
                    <a:pt x="28" y="76"/>
                    <a:pt x="28" y="76"/>
                    <a:pt x="28" y="76"/>
                  </a:cubicBezTo>
                  <a:cubicBezTo>
                    <a:pt x="27" y="75"/>
                    <a:pt x="26" y="74"/>
                    <a:pt x="26" y="72"/>
                  </a:cubicBezTo>
                  <a:cubicBezTo>
                    <a:pt x="25" y="70"/>
                    <a:pt x="26" y="68"/>
                    <a:pt x="26" y="66"/>
                  </a:cubicBezTo>
                  <a:cubicBezTo>
                    <a:pt x="24" y="68"/>
                    <a:pt x="24" y="68"/>
                    <a:pt x="24" y="68"/>
                  </a:cubicBezTo>
                  <a:cubicBezTo>
                    <a:pt x="22" y="71"/>
                    <a:pt x="22" y="73"/>
                    <a:pt x="23" y="75"/>
                  </a:cubicBezTo>
                  <a:cubicBezTo>
                    <a:pt x="24" y="78"/>
                    <a:pt x="28" y="80"/>
                    <a:pt x="33" y="80"/>
                  </a:cubicBezTo>
                  <a:cubicBezTo>
                    <a:pt x="36" y="77"/>
                    <a:pt x="41" y="71"/>
                    <a:pt x="39" y="64"/>
                  </a:cubicBezTo>
                  <a:cubicBezTo>
                    <a:pt x="38" y="63"/>
                    <a:pt x="37" y="62"/>
                    <a:pt x="35" y="62"/>
                  </a:cubicBezTo>
                  <a:cubicBezTo>
                    <a:pt x="36" y="62"/>
                    <a:pt x="36" y="62"/>
                    <a:pt x="36" y="62"/>
                  </a:cubicBezTo>
                  <a:cubicBezTo>
                    <a:pt x="38" y="64"/>
                    <a:pt x="39" y="69"/>
                    <a:pt x="38" y="73"/>
                  </a:cubicBezTo>
                  <a:cubicBezTo>
                    <a:pt x="36" y="77"/>
                    <a:pt x="34" y="79"/>
                    <a:pt x="30" y="79"/>
                  </a:cubicBezTo>
                  <a:cubicBezTo>
                    <a:pt x="30" y="79"/>
                    <a:pt x="30" y="79"/>
                    <a:pt x="30" y="79"/>
                  </a:cubicBezTo>
                  <a:cubicBezTo>
                    <a:pt x="30" y="79"/>
                    <a:pt x="30" y="79"/>
                    <a:pt x="29" y="79"/>
                  </a:cubicBezTo>
                  <a:cubicBezTo>
                    <a:pt x="28" y="78"/>
                    <a:pt x="28" y="78"/>
                    <a:pt x="28" y="78"/>
                  </a:cubicBezTo>
                  <a:cubicBezTo>
                    <a:pt x="29" y="78"/>
                    <a:pt x="29" y="78"/>
                    <a:pt x="29" y="78"/>
                  </a:cubicBezTo>
                  <a:cubicBezTo>
                    <a:pt x="29" y="76"/>
                    <a:pt x="30" y="75"/>
                    <a:pt x="31" y="74"/>
                  </a:cubicBezTo>
                  <a:cubicBezTo>
                    <a:pt x="33" y="71"/>
                    <a:pt x="35" y="68"/>
                    <a:pt x="34" y="62"/>
                  </a:cubicBezTo>
                  <a:cubicBezTo>
                    <a:pt x="34" y="61"/>
                    <a:pt x="34" y="61"/>
                    <a:pt x="34" y="61"/>
                  </a:cubicBezTo>
                  <a:cubicBezTo>
                    <a:pt x="33" y="61"/>
                    <a:pt x="31" y="60"/>
                    <a:pt x="30" y="58"/>
                  </a:cubicBezTo>
                  <a:cubicBezTo>
                    <a:pt x="30" y="58"/>
                    <a:pt x="30" y="58"/>
                    <a:pt x="30" y="58"/>
                  </a:cubicBezTo>
                  <a:cubicBezTo>
                    <a:pt x="30" y="58"/>
                    <a:pt x="30" y="58"/>
                    <a:pt x="30" y="58"/>
                  </a:cubicBezTo>
                  <a:cubicBezTo>
                    <a:pt x="38" y="39"/>
                    <a:pt x="34" y="10"/>
                    <a:pt x="18" y="2"/>
                  </a:cubicBezTo>
                  <a:cubicBezTo>
                    <a:pt x="18" y="5"/>
                    <a:pt x="20" y="8"/>
                    <a:pt x="23" y="11"/>
                  </a:cubicBezTo>
                  <a:cubicBezTo>
                    <a:pt x="26" y="14"/>
                    <a:pt x="29" y="18"/>
                    <a:pt x="30" y="24"/>
                  </a:cubicBezTo>
                  <a:cubicBezTo>
                    <a:pt x="30" y="26"/>
                    <a:pt x="30" y="28"/>
                    <a:pt x="30" y="30"/>
                  </a:cubicBezTo>
                  <a:cubicBezTo>
                    <a:pt x="31" y="32"/>
                    <a:pt x="31" y="32"/>
                    <a:pt x="31" y="32"/>
                  </a:cubicBezTo>
                  <a:cubicBezTo>
                    <a:pt x="35" y="38"/>
                    <a:pt x="33" y="44"/>
                    <a:pt x="31" y="49"/>
                  </a:cubicBezTo>
                  <a:cubicBezTo>
                    <a:pt x="30" y="52"/>
                    <a:pt x="29" y="55"/>
                    <a:pt x="29" y="58"/>
                  </a:cubicBezTo>
                  <a:cubicBezTo>
                    <a:pt x="29" y="61"/>
                    <a:pt x="29" y="61"/>
                    <a:pt x="29" y="61"/>
                  </a:cubicBezTo>
                  <a:cubicBezTo>
                    <a:pt x="27" y="58"/>
                    <a:pt x="27" y="58"/>
                    <a:pt x="27" y="58"/>
                  </a:cubicBezTo>
                  <a:cubicBezTo>
                    <a:pt x="25" y="53"/>
                    <a:pt x="26" y="49"/>
                    <a:pt x="28" y="44"/>
                  </a:cubicBezTo>
                  <a:cubicBezTo>
                    <a:pt x="29" y="40"/>
                    <a:pt x="31" y="36"/>
                    <a:pt x="30" y="32"/>
                  </a:cubicBezTo>
                  <a:cubicBezTo>
                    <a:pt x="30" y="32"/>
                    <a:pt x="30" y="32"/>
                    <a:pt x="30" y="32"/>
                  </a:cubicBezTo>
                  <a:cubicBezTo>
                    <a:pt x="30" y="35"/>
                    <a:pt x="29" y="38"/>
                    <a:pt x="28" y="42"/>
                  </a:cubicBezTo>
                  <a:cubicBezTo>
                    <a:pt x="26" y="47"/>
                    <a:pt x="24" y="53"/>
                    <a:pt x="24" y="59"/>
                  </a:cubicBezTo>
                  <a:cubicBezTo>
                    <a:pt x="25" y="60"/>
                    <a:pt x="25" y="60"/>
                    <a:pt x="25" y="60"/>
                  </a:cubicBezTo>
                  <a:cubicBezTo>
                    <a:pt x="24" y="60"/>
                    <a:pt x="24" y="60"/>
                    <a:pt x="24" y="60"/>
                  </a:cubicBezTo>
                  <a:cubicBezTo>
                    <a:pt x="23" y="61"/>
                    <a:pt x="22" y="61"/>
                    <a:pt x="21" y="61"/>
                  </a:cubicBezTo>
                  <a:cubicBezTo>
                    <a:pt x="21" y="61"/>
                    <a:pt x="21" y="61"/>
                    <a:pt x="21" y="61"/>
                  </a:cubicBezTo>
                  <a:cubicBezTo>
                    <a:pt x="20" y="61"/>
                    <a:pt x="20" y="61"/>
                    <a:pt x="19" y="62"/>
                  </a:cubicBezTo>
                  <a:cubicBezTo>
                    <a:pt x="18" y="69"/>
                    <a:pt x="14" y="74"/>
                    <a:pt x="11" y="79"/>
                  </a:cubicBezTo>
                  <a:cubicBezTo>
                    <a:pt x="10" y="82"/>
                    <a:pt x="8" y="84"/>
                    <a:pt x="7" y="86"/>
                  </a:cubicBezTo>
                  <a:close/>
                  <a:moveTo>
                    <a:pt x="85" y="136"/>
                  </a:moveTo>
                  <a:cubicBezTo>
                    <a:pt x="86" y="136"/>
                    <a:pt x="87" y="137"/>
                    <a:pt x="89" y="137"/>
                  </a:cubicBezTo>
                  <a:cubicBezTo>
                    <a:pt x="93" y="137"/>
                    <a:pt x="97" y="135"/>
                    <a:pt x="101" y="133"/>
                  </a:cubicBezTo>
                  <a:cubicBezTo>
                    <a:pt x="105" y="132"/>
                    <a:pt x="108" y="131"/>
                    <a:pt x="110" y="131"/>
                  </a:cubicBezTo>
                  <a:cubicBezTo>
                    <a:pt x="111" y="131"/>
                    <a:pt x="111" y="131"/>
                    <a:pt x="111" y="131"/>
                  </a:cubicBezTo>
                  <a:cubicBezTo>
                    <a:pt x="113" y="129"/>
                    <a:pt x="116" y="127"/>
                    <a:pt x="118" y="126"/>
                  </a:cubicBezTo>
                  <a:cubicBezTo>
                    <a:pt x="120" y="125"/>
                    <a:pt x="122" y="125"/>
                    <a:pt x="123" y="124"/>
                  </a:cubicBezTo>
                  <a:cubicBezTo>
                    <a:pt x="122" y="124"/>
                    <a:pt x="122" y="123"/>
                    <a:pt x="121" y="123"/>
                  </a:cubicBezTo>
                  <a:cubicBezTo>
                    <a:pt x="117" y="123"/>
                    <a:pt x="111" y="126"/>
                    <a:pt x="106" y="129"/>
                  </a:cubicBezTo>
                  <a:cubicBezTo>
                    <a:pt x="99" y="132"/>
                    <a:pt x="92" y="136"/>
                    <a:pt x="85" y="136"/>
                  </a:cubicBezTo>
                  <a:close/>
                  <a:moveTo>
                    <a:pt x="64" y="126"/>
                  </a:moveTo>
                  <a:cubicBezTo>
                    <a:pt x="65" y="126"/>
                    <a:pt x="66" y="126"/>
                    <a:pt x="67" y="127"/>
                  </a:cubicBezTo>
                  <a:cubicBezTo>
                    <a:pt x="68" y="128"/>
                    <a:pt x="69" y="128"/>
                    <a:pt x="70" y="128"/>
                  </a:cubicBezTo>
                  <a:cubicBezTo>
                    <a:pt x="70" y="128"/>
                    <a:pt x="70" y="128"/>
                    <a:pt x="70" y="128"/>
                  </a:cubicBezTo>
                  <a:cubicBezTo>
                    <a:pt x="70" y="128"/>
                    <a:pt x="71" y="128"/>
                    <a:pt x="71" y="127"/>
                  </a:cubicBezTo>
                  <a:cubicBezTo>
                    <a:pt x="72" y="125"/>
                    <a:pt x="75" y="121"/>
                    <a:pt x="74" y="118"/>
                  </a:cubicBezTo>
                  <a:cubicBezTo>
                    <a:pt x="74" y="117"/>
                    <a:pt x="73" y="116"/>
                    <a:pt x="72" y="115"/>
                  </a:cubicBezTo>
                  <a:cubicBezTo>
                    <a:pt x="70" y="114"/>
                    <a:pt x="70" y="114"/>
                    <a:pt x="70" y="114"/>
                  </a:cubicBezTo>
                  <a:cubicBezTo>
                    <a:pt x="70" y="114"/>
                    <a:pt x="70" y="114"/>
                    <a:pt x="70" y="114"/>
                  </a:cubicBezTo>
                  <a:cubicBezTo>
                    <a:pt x="70" y="116"/>
                    <a:pt x="67" y="118"/>
                    <a:pt x="64" y="118"/>
                  </a:cubicBezTo>
                  <a:cubicBezTo>
                    <a:pt x="64" y="118"/>
                    <a:pt x="64" y="118"/>
                    <a:pt x="64" y="118"/>
                  </a:cubicBezTo>
                  <a:lnTo>
                    <a:pt x="64" y="126"/>
                  </a:lnTo>
                  <a:close/>
                  <a:moveTo>
                    <a:pt x="75" y="116"/>
                  </a:moveTo>
                  <a:cubicBezTo>
                    <a:pt x="75" y="117"/>
                    <a:pt x="75" y="117"/>
                    <a:pt x="75" y="118"/>
                  </a:cubicBezTo>
                  <a:cubicBezTo>
                    <a:pt x="76" y="121"/>
                    <a:pt x="74" y="125"/>
                    <a:pt x="72" y="128"/>
                  </a:cubicBezTo>
                  <a:cubicBezTo>
                    <a:pt x="75" y="126"/>
                    <a:pt x="77" y="121"/>
                    <a:pt x="77" y="118"/>
                  </a:cubicBezTo>
                  <a:cubicBezTo>
                    <a:pt x="76" y="118"/>
                    <a:pt x="76" y="117"/>
                    <a:pt x="75" y="116"/>
                  </a:cubicBezTo>
                  <a:close/>
                  <a:moveTo>
                    <a:pt x="70" y="114"/>
                  </a:moveTo>
                  <a:cubicBezTo>
                    <a:pt x="72" y="114"/>
                    <a:pt x="72" y="114"/>
                    <a:pt x="72" y="114"/>
                  </a:cubicBezTo>
                  <a:cubicBezTo>
                    <a:pt x="76" y="115"/>
                    <a:pt x="78" y="117"/>
                    <a:pt x="78" y="118"/>
                  </a:cubicBezTo>
                  <a:cubicBezTo>
                    <a:pt x="79" y="121"/>
                    <a:pt x="77" y="125"/>
                    <a:pt x="74" y="128"/>
                  </a:cubicBezTo>
                  <a:cubicBezTo>
                    <a:pt x="79" y="126"/>
                    <a:pt x="79" y="122"/>
                    <a:pt x="79" y="120"/>
                  </a:cubicBezTo>
                  <a:cubicBezTo>
                    <a:pt x="79" y="116"/>
                    <a:pt x="76" y="110"/>
                    <a:pt x="72" y="110"/>
                  </a:cubicBezTo>
                  <a:cubicBezTo>
                    <a:pt x="71" y="110"/>
                    <a:pt x="69" y="111"/>
                    <a:pt x="68" y="113"/>
                  </a:cubicBezTo>
                  <a:cubicBezTo>
                    <a:pt x="69" y="113"/>
                    <a:pt x="69" y="113"/>
                    <a:pt x="70" y="114"/>
                  </a:cubicBezTo>
                  <a:close/>
                  <a:moveTo>
                    <a:pt x="122" y="122"/>
                  </a:moveTo>
                  <a:cubicBezTo>
                    <a:pt x="123" y="122"/>
                    <a:pt x="124" y="122"/>
                    <a:pt x="125" y="123"/>
                  </a:cubicBezTo>
                  <a:cubicBezTo>
                    <a:pt x="126" y="123"/>
                    <a:pt x="126" y="123"/>
                    <a:pt x="126" y="123"/>
                  </a:cubicBezTo>
                  <a:cubicBezTo>
                    <a:pt x="125" y="124"/>
                    <a:pt x="125" y="124"/>
                    <a:pt x="125" y="124"/>
                  </a:cubicBezTo>
                  <a:cubicBezTo>
                    <a:pt x="125" y="124"/>
                    <a:pt x="124" y="125"/>
                    <a:pt x="123" y="125"/>
                  </a:cubicBezTo>
                  <a:cubicBezTo>
                    <a:pt x="127" y="124"/>
                    <a:pt x="131" y="123"/>
                    <a:pt x="136" y="123"/>
                  </a:cubicBezTo>
                  <a:cubicBezTo>
                    <a:pt x="139" y="123"/>
                    <a:pt x="141" y="123"/>
                    <a:pt x="143" y="124"/>
                  </a:cubicBezTo>
                  <a:cubicBezTo>
                    <a:pt x="140" y="122"/>
                    <a:pt x="136" y="121"/>
                    <a:pt x="131" y="121"/>
                  </a:cubicBezTo>
                  <a:cubicBezTo>
                    <a:pt x="128" y="121"/>
                    <a:pt x="125" y="121"/>
                    <a:pt x="122" y="122"/>
                  </a:cubicBezTo>
                  <a:close/>
                  <a:moveTo>
                    <a:pt x="72" y="109"/>
                  </a:moveTo>
                  <a:cubicBezTo>
                    <a:pt x="77" y="109"/>
                    <a:pt x="81" y="115"/>
                    <a:pt x="81" y="120"/>
                  </a:cubicBezTo>
                  <a:cubicBezTo>
                    <a:pt x="81" y="121"/>
                    <a:pt x="81" y="122"/>
                    <a:pt x="81" y="123"/>
                  </a:cubicBezTo>
                  <a:cubicBezTo>
                    <a:pt x="82" y="121"/>
                    <a:pt x="82" y="118"/>
                    <a:pt x="81" y="114"/>
                  </a:cubicBezTo>
                  <a:cubicBezTo>
                    <a:pt x="79" y="110"/>
                    <a:pt x="75" y="108"/>
                    <a:pt x="71" y="109"/>
                  </a:cubicBezTo>
                  <a:cubicBezTo>
                    <a:pt x="72" y="109"/>
                    <a:pt x="72" y="109"/>
                    <a:pt x="72" y="109"/>
                  </a:cubicBezTo>
                  <a:close/>
                  <a:moveTo>
                    <a:pt x="36" y="65"/>
                  </a:moveTo>
                  <a:cubicBezTo>
                    <a:pt x="36" y="69"/>
                    <a:pt x="34" y="72"/>
                    <a:pt x="32" y="74"/>
                  </a:cubicBezTo>
                  <a:cubicBezTo>
                    <a:pt x="32" y="75"/>
                    <a:pt x="31" y="76"/>
                    <a:pt x="31" y="77"/>
                  </a:cubicBezTo>
                  <a:cubicBezTo>
                    <a:pt x="34" y="77"/>
                    <a:pt x="36" y="74"/>
                    <a:pt x="36" y="73"/>
                  </a:cubicBezTo>
                  <a:cubicBezTo>
                    <a:pt x="37" y="70"/>
                    <a:pt x="37" y="67"/>
                    <a:pt x="36" y="65"/>
                  </a:cubicBezTo>
                  <a:close/>
                  <a:moveTo>
                    <a:pt x="28" y="63"/>
                  </a:moveTo>
                  <a:cubicBezTo>
                    <a:pt x="27" y="65"/>
                    <a:pt x="27" y="69"/>
                    <a:pt x="27" y="72"/>
                  </a:cubicBezTo>
                  <a:cubicBezTo>
                    <a:pt x="27" y="73"/>
                    <a:pt x="28" y="73"/>
                    <a:pt x="28" y="74"/>
                  </a:cubicBezTo>
                  <a:cubicBezTo>
                    <a:pt x="30" y="71"/>
                    <a:pt x="32" y="67"/>
                    <a:pt x="31" y="65"/>
                  </a:cubicBezTo>
                  <a:cubicBezTo>
                    <a:pt x="30" y="64"/>
                    <a:pt x="30" y="63"/>
                    <a:pt x="28" y="63"/>
                  </a:cubicBezTo>
                  <a:close/>
                  <a:moveTo>
                    <a:pt x="32" y="36"/>
                  </a:moveTo>
                  <a:cubicBezTo>
                    <a:pt x="31" y="39"/>
                    <a:pt x="30" y="42"/>
                    <a:pt x="29" y="44"/>
                  </a:cubicBezTo>
                  <a:cubicBezTo>
                    <a:pt x="28" y="48"/>
                    <a:pt x="27" y="51"/>
                    <a:pt x="28" y="55"/>
                  </a:cubicBezTo>
                  <a:cubicBezTo>
                    <a:pt x="28" y="53"/>
                    <a:pt x="29" y="51"/>
                    <a:pt x="29" y="49"/>
                  </a:cubicBezTo>
                  <a:cubicBezTo>
                    <a:pt x="31" y="45"/>
                    <a:pt x="32" y="41"/>
                    <a:pt x="32" y="36"/>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29" name="Freeform 47"/>
            <p:cNvSpPr>
              <a:spLocks noEditPoints="1"/>
            </p:cNvSpPr>
            <p:nvPr/>
          </p:nvSpPr>
          <p:spPr bwMode="auto">
            <a:xfrm>
              <a:off x="895350" y="3316288"/>
              <a:ext cx="363538" cy="328613"/>
            </a:xfrm>
            <a:custGeom>
              <a:avLst/>
              <a:gdLst>
                <a:gd name="T0" fmla="*/ 50 w 161"/>
                <a:gd name="T1" fmla="*/ 8 h 146"/>
                <a:gd name="T2" fmla="*/ 60 w 161"/>
                <a:gd name="T3" fmla="*/ 25 h 146"/>
                <a:gd name="T4" fmla="*/ 54 w 161"/>
                <a:gd name="T5" fmla="*/ 17 h 146"/>
                <a:gd name="T6" fmla="*/ 63 w 161"/>
                <a:gd name="T7" fmla="*/ 34 h 146"/>
                <a:gd name="T8" fmla="*/ 49 w 161"/>
                <a:gd name="T9" fmla="*/ 37 h 146"/>
                <a:gd name="T10" fmla="*/ 41 w 161"/>
                <a:gd name="T11" fmla="*/ 13 h 146"/>
                <a:gd name="T12" fmla="*/ 16 w 161"/>
                <a:gd name="T13" fmla="*/ 62 h 146"/>
                <a:gd name="T14" fmla="*/ 34 w 161"/>
                <a:gd name="T15" fmla="*/ 92 h 146"/>
                <a:gd name="T16" fmla="*/ 27 w 161"/>
                <a:gd name="T17" fmla="*/ 146 h 146"/>
                <a:gd name="T18" fmla="*/ 33 w 161"/>
                <a:gd name="T19" fmla="*/ 104 h 146"/>
                <a:gd name="T20" fmla="*/ 26 w 161"/>
                <a:gd name="T21" fmla="*/ 102 h 146"/>
                <a:gd name="T22" fmla="*/ 30 w 161"/>
                <a:gd name="T23" fmla="*/ 101 h 146"/>
                <a:gd name="T24" fmla="*/ 4 w 161"/>
                <a:gd name="T25" fmla="*/ 60 h 146"/>
                <a:gd name="T26" fmla="*/ 41 w 161"/>
                <a:gd name="T27" fmla="*/ 10 h 146"/>
                <a:gd name="T28" fmla="*/ 51 w 161"/>
                <a:gd name="T29" fmla="*/ 4 h 146"/>
                <a:gd name="T30" fmla="*/ 145 w 161"/>
                <a:gd name="T31" fmla="*/ 13 h 146"/>
                <a:gd name="T32" fmla="*/ 142 w 161"/>
                <a:gd name="T33" fmla="*/ 0 h 146"/>
                <a:gd name="T34" fmla="*/ 141 w 161"/>
                <a:gd name="T35" fmla="*/ 33 h 146"/>
                <a:gd name="T36" fmla="*/ 50 w 161"/>
                <a:gd name="T37" fmla="*/ 8 h 146"/>
                <a:gd name="T38" fmla="*/ 137 w 161"/>
                <a:gd name="T39" fmla="*/ 31 h 146"/>
                <a:gd name="T40" fmla="*/ 148 w 161"/>
                <a:gd name="T41" fmla="*/ 16 h 146"/>
                <a:gd name="T42" fmla="*/ 70 w 161"/>
                <a:gd name="T43" fmla="*/ 8 h 146"/>
                <a:gd name="T44" fmla="*/ 137 w 161"/>
                <a:gd name="T45" fmla="*/ 31 h 146"/>
                <a:gd name="T46" fmla="*/ 26 w 161"/>
                <a:gd name="T47" fmla="*/ 84 h 146"/>
                <a:gd name="T48" fmla="*/ 22 w 161"/>
                <a:gd name="T49" fmla="*/ 16 h 146"/>
                <a:gd name="T50" fmla="*/ 26 w 161"/>
                <a:gd name="T51" fmla="*/ 84 h 146"/>
                <a:gd name="T52" fmla="*/ 57 w 161"/>
                <a:gd name="T53" fmla="*/ 28 h 146"/>
                <a:gd name="T54" fmla="*/ 46 w 161"/>
                <a:gd name="T55" fmla="*/ 16 h 146"/>
                <a:gd name="T56" fmla="*/ 57 w 161"/>
                <a:gd name="T57" fmla="*/ 28 h 146"/>
                <a:gd name="T58" fmla="*/ 57 w 161"/>
                <a:gd name="T59" fmla="*/ 31 h 146"/>
                <a:gd name="T60" fmla="*/ 46 w 161"/>
                <a:gd name="T61" fmla="*/ 28 h 146"/>
                <a:gd name="T62" fmla="*/ 57 w 161"/>
                <a:gd name="T63" fmla="*/ 31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61" h="146">
                  <a:moveTo>
                    <a:pt x="50" y="8"/>
                  </a:moveTo>
                  <a:cubicBezTo>
                    <a:pt x="55" y="14"/>
                    <a:pt x="53" y="20"/>
                    <a:pt x="60" y="25"/>
                  </a:cubicBezTo>
                  <a:cubicBezTo>
                    <a:pt x="62" y="23"/>
                    <a:pt x="58" y="18"/>
                    <a:pt x="54" y="17"/>
                  </a:cubicBezTo>
                  <a:cubicBezTo>
                    <a:pt x="64" y="13"/>
                    <a:pt x="65" y="25"/>
                    <a:pt x="63" y="34"/>
                  </a:cubicBezTo>
                  <a:cubicBezTo>
                    <a:pt x="59" y="36"/>
                    <a:pt x="55" y="37"/>
                    <a:pt x="49" y="37"/>
                  </a:cubicBezTo>
                  <a:cubicBezTo>
                    <a:pt x="43" y="31"/>
                    <a:pt x="43" y="19"/>
                    <a:pt x="41" y="13"/>
                  </a:cubicBezTo>
                  <a:cubicBezTo>
                    <a:pt x="14" y="14"/>
                    <a:pt x="9" y="41"/>
                    <a:pt x="16" y="62"/>
                  </a:cubicBezTo>
                  <a:cubicBezTo>
                    <a:pt x="19" y="72"/>
                    <a:pt x="30" y="81"/>
                    <a:pt x="34" y="92"/>
                  </a:cubicBezTo>
                  <a:cubicBezTo>
                    <a:pt x="41" y="111"/>
                    <a:pt x="38" y="129"/>
                    <a:pt x="27" y="146"/>
                  </a:cubicBezTo>
                  <a:cubicBezTo>
                    <a:pt x="28" y="137"/>
                    <a:pt x="39" y="121"/>
                    <a:pt x="33" y="104"/>
                  </a:cubicBezTo>
                  <a:cubicBezTo>
                    <a:pt x="31" y="102"/>
                    <a:pt x="29" y="102"/>
                    <a:pt x="26" y="102"/>
                  </a:cubicBezTo>
                  <a:cubicBezTo>
                    <a:pt x="26" y="100"/>
                    <a:pt x="28" y="101"/>
                    <a:pt x="30" y="101"/>
                  </a:cubicBezTo>
                  <a:cubicBezTo>
                    <a:pt x="28" y="89"/>
                    <a:pt x="7" y="79"/>
                    <a:pt x="4" y="60"/>
                  </a:cubicBezTo>
                  <a:cubicBezTo>
                    <a:pt x="1" y="34"/>
                    <a:pt x="12" y="6"/>
                    <a:pt x="41" y="10"/>
                  </a:cubicBezTo>
                  <a:cubicBezTo>
                    <a:pt x="45" y="9"/>
                    <a:pt x="47" y="5"/>
                    <a:pt x="51" y="4"/>
                  </a:cubicBezTo>
                  <a:cubicBezTo>
                    <a:pt x="86" y="1"/>
                    <a:pt x="128" y="46"/>
                    <a:pt x="145" y="13"/>
                  </a:cubicBezTo>
                  <a:cubicBezTo>
                    <a:pt x="146" y="6"/>
                    <a:pt x="144" y="3"/>
                    <a:pt x="142" y="0"/>
                  </a:cubicBezTo>
                  <a:cubicBezTo>
                    <a:pt x="161" y="2"/>
                    <a:pt x="149" y="29"/>
                    <a:pt x="141" y="33"/>
                  </a:cubicBezTo>
                  <a:cubicBezTo>
                    <a:pt x="111" y="47"/>
                    <a:pt x="71" y="4"/>
                    <a:pt x="50" y="8"/>
                  </a:cubicBezTo>
                  <a:close/>
                  <a:moveTo>
                    <a:pt x="137" y="31"/>
                  </a:moveTo>
                  <a:cubicBezTo>
                    <a:pt x="142" y="29"/>
                    <a:pt x="151" y="17"/>
                    <a:pt x="148" y="16"/>
                  </a:cubicBezTo>
                  <a:cubicBezTo>
                    <a:pt x="130" y="43"/>
                    <a:pt x="93" y="14"/>
                    <a:pt x="70" y="8"/>
                  </a:cubicBezTo>
                  <a:cubicBezTo>
                    <a:pt x="87" y="21"/>
                    <a:pt x="105" y="33"/>
                    <a:pt x="137" y="31"/>
                  </a:cubicBezTo>
                  <a:close/>
                  <a:moveTo>
                    <a:pt x="26" y="84"/>
                  </a:moveTo>
                  <a:cubicBezTo>
                    <a:pt x="10" y="71"/>
                    <a:pt x="7" y="27"/>
                    <a:pt x="22" y="16"/>
                  </a:cubicBezTo>
                  <a:cubicBezTo>
                    <a:pt x="0" y="29"/>
                    <a:pt x="5" y="78"/>
                    <a:pt x="26" y="84"/>
                  </a:cubicBezTo>
                  <a:close/>
                  <a:moveTo>
                    <a:pt x="57" y="28"/>
                  </a:moveTo>
                  <a:cubicBezTo>
                    <a:pt x="55" y="22"/>
                    <a:pt x="53" y="16"/>
                    <a:pt x="46" y="16"/>
                  </a:cubicBezTo>
                  <a:cubicBezTo>
                    <a:pt x="46" y="23"/>
                    <a:pt x="50" y="27"/>
                    <a:pt x="57" y="28"/>
                  </a:cubicBezTo>
                  <a:close/>
                  <a:moveTo>
                    <a:pt x="57" y="31"/>
                  </a:moveTo>
                  <a:cubicBezTo>
                    <a:pt x="51" y="33"/>
                    <a:pt x="49" y="24"/>
                    <a:pt x="46" y="28"/>
                  </a:cubicBezTo>
                  <a:cubicBezTo>
                    <a:pt x="47" y="31"/>
                    <a:pt x="56" y="40"/>
                    <a:pt x="57" y="3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30" name="Freeform 48"/>
            <p:cNvSpPr>
              <a:spLocks noEditPoints="1"/>
            </p:cNvSpPr>
            <p:nvPr/>
          </p:nvSpPr>
          <p:spPr bwMode="auto">
            <a:xfrm>
              <a:off x="903288" y="3313113"/>
              <a:ext cx="336550" cy="338138"/>
            </a:xfrm>
            <a:custGeom>
              <a:avLst/>
              <a:gdLst>
                <a:gd name="T0" fmla="*/ 81 w 150"/>
                <a:gd name="T1" fmla="*/ 22 h 150"/>
                <a:gd name="T2" fmla="*/ 52 w 150"/>
                <a:gd name="T3" fmla="*/ 17 h 150"/>
                <a:gd name="T4" fmla="*/ 60 w 150"/>
                <a:gd name="T5" fmla="*/ 35 h 150"/>
                <a:gd name="T6" fmla="*/ 45 w 150"/>
                <a:gd name="T7" fmla="*/ 39 h 150"/>
                <a:gd name="T8" fmla="*/ 39 w 150"/>
                <a:gd name="T9" fmla="*/ 20 h 150"/>
                <a:gd name="T10" fmla="*/ 14 w 150"/>
                <a:gd name="T11" fmla="*/ 63 h 150"/>
                <a:gd name="T12" fmla="*/ 25 w 150"/>
                <a:gd name="T13" fmla="*/ 148 h 150"/>
                <a:gd name="T14" fmla="*/ 26 w 150"/>
                <a:gd name="T15" fmla="*/ 137 h 150"/>
                <a:gd name="T16" fmla="*/ 23 w 150"/>
                <a:gd name="T17" fmla="*/ 104 h 150"/>
                <a:gd name="T18" fmla="*/ 26 w 150"/>
                <a:gd name="T19" fmla="*/ 101 h 150"/>
                <a:gd name="T20" fmla="*/ 1 w 150"/>
                <a:gd name="T21" fmla="*/ 61 h 150"/>
                <a:gd name="T22" fmla="*/ 38 w 150"/>
                <a:gd name="T23" fmla="*/ 10 h 150"/>
                <a:gd name="T24" fmla="*/ 91 w 150"/>
                <a:gd name="T25" fmla="*/ 16 h 150"/>
                <a:gd name="T26" fmla="*/ 139 w 150"/>
                <a:gd name="T27" fmla="*/ 2 h 150"/>
                <a:gd name="T28" fmla="*/ 150 w 150"/>
                <a:gd name="T29" fmla="*/ 12 h 150"/>
                <a:gd name="T30" fmla="*/ 82 w 150"/>
                <a:gd name="T31" fmla="*/ 20 h 150"/>
                <a:gd name="T32" fmla="*/ 141 w 150"/>
                <a:gd name="T33" fmla="*/ 2 h 150"/>
                <a:gd name="T34" fmla="*/ 143 w 150"/>
                <a:gd name="T35" fmla="*/ 14 h 150"/>
                <a:gd name="T36" fmla="*/ 44 w 150"/>
                <a:gd name="T37" fmla="*/ 9 h 150"/>
                <a:gd name="T38" fmla="*/ 38 w 150"/>
                <a:gd name="T39" fmla="*/ 12 h 150"/>
                <a:gd name="T40" fmla="*/ 2 w 150"/>
                <a:gd name="T41" fmla="*/ 60 h 150"/>
                <a:gd name="T42" fmla="*/ 28 w 150"/>
                <a:gd name="T43" fmla="*/ 102 h 150"/>
                <a:gd name="T44" fmla="*/ 30 w 150"/>
                <a:gd name="T45" fmla="*/ 104 h 150"/>
                <a:gd name="T46" fmla="*/ 32 w 150"/>
                <a:gd name="T47" fmla="*/ 116 h 150"/>
                <a:gd name="T48" fmla="*/ 31 w 150"/>
                <a:gd name="T49" fmla="*/ 93 h 150"/>
                <a:gd name="T50" fmla="*/ 11 w 150"/>
                <a:gd name="T51" fmla="*/ 61 h 150"/>
                <a:gd name="T52" fmla="*/ 23 w 150"/>
                <a:gd name="T53" fmla="*/ 85 h 150"/>
                <a:gd name="T54" fmla="*/ 19 w 150"/>
                <a:gd name="T55" fmla="*/ 17 h 150"/>
                <a:gd name="T56" fmla="*/ 39 w 150"/>
                <a:gd name="T57" fmla="*/ 13 h 150"/>
                <a:gd name="T58" fmla="*/ 42 w 150"/>
                <a:gd name="T59" fmla="*/ 29 h 150"/>
                <a:gd name="T60" fmla="*/ 48 w 150"/>
                <a:gd name="T61" fmla="*/ 29 h 150"/>
                <a:gd name="T62" fmla="*/ 55 w 150"/>
                <a:gd name="T63" fmla="*/ 32 h 150"/>
                <a:gd name="T64" fmla="*/ 42 w 150"/>
                <a:gd name="T65" fmla="*/ 30 h 150"/>
                <a:gd name="T66" fmla="*/ 60 w 150"/>
                <a:gd name="T67" fmla="*/ 27 h 150"/>
                <a:gd name="T68" fmla="*/ 58 w 150"/>
                <a:gd name="T69" fmla="*/ 25 h 150"/>
                <a:gd name="T70" fmla="*/ 56 w 150"/>
                <a:gd name="T71" fmla="*/ 27 h 150"/>
                <a:gd name="T72" fmla="*/ 50 w 150"/>
                <a:gd name="T73" fmla="*/ 18 h 150"/>
                <a:gd name="T74" fmla="*/ 45 w 150"/>
                <a:gd name="T75" fmla="*/ 9 h 150"/>
                <a:gd name="T76" fmla="*/ 57 w 150"/>
                <a:gd name="T77" fmla="*/ 25 h 150"/>
                <a:gd name="T78" fmla="*/ 53 w 150"/>
                <a:gd name="T79" fmla="*/ 33 h 150"/>
                <a:gd name="T80" fmla="*/ 44 w 150"/>
                <a:gd name="T81" fmla="*/ 29 h 150"/>
                <a:gd name="T82" fmla="*/ 8 w 150"/>
                <a:gd name="T83" fmla="*/ 46 h 150"/>
                <a:gd name="T84" fmla="*/ 146 w 150"/>
                <a:gd name="T85" fmla="*/ 18 h 150"/>
                <a:gd name="T86" fmla="*/ 134 w 150"/>
                <a:gd name="T87" fmla="*/ 33 h 150"/>
                <a:gd name="T88" fmla="*/ 67 w 150"/>
                <a:gd name="T89" fmla="*/ 9 h 150"/>
                <a:gd name="T90" fmla="*/ 145 w 150"/>
                <a:gd name="T91" fmla="*/ 16 h 150"/>
                <a:gd name="T92" fmla="*/ 133 w 150"/>
                <a:gd name="T93" fmla="*/ 31 h 150"/>
                <a:gd name="T94" fmla="*/ 71 w 150"/>
                <a:gd name="T95" fmla="*/ 11 h 150"/>
                <a:gd name="T96" fmla="*/ 54 w 150"/>
                <a:gd name="T97" fmla="*/ 30 h 150"/>
                <a:gd name="T98" fmla="*/ 43 w 150"/>
                <a:gd name="T99" fmla="*/ 16 h 150"/>
                <a:gd name="T100" fmla="*/ 43 w 150"/>
                <a:gd name="T101" fmla="*/ 17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50" h="150">
                  <a:moveTo>
                    <a:pt x="150" y="12"/>
                  </a:moveTo>
                  <a:cubicBezTo>
                    <a:pt x="150" y="20"/>
                    <a:pt x="143" y="32"/>
                    <a:pt x="138" y="34"/>
                  </a:cubicBezTo>
                  <a:cubicBezTo>
                    <a:pt x="120" y="43"/>
                    <a:pt x="99" y="32"/>
                    <a:pt x="81" y="22"/>
                  </a:cubicBezTo>
                  <a:cubicBezTo>
                    <a:pt x="69" y="15"/>
                    <a:pt x="57" y="9"/>
                    <a:pt x="48" y="10"/>
                  </a:cubicBezTo>
                  <a:cubicBezTo>
                    <a:pt x="50" y="12"/>
                    <a:pt x="51" y="15"/>
                    <a:pt x="52" y="17"/>
                  </a:cubicBezTo>
                  <a:cubicBezTo>
                    <a:pt x="52" y="17"/>
                    <a:pt x="52" y="17"/>
                    <a:pt x="52" y="17"/>
                  </a:cubicBezTo>
                  <a:cubicBezTo>
                    <a:pt x="54" y="16"/>
                    <a:pt x="56" y="16"/>
                    <a:pt x="58" y="17"/>
                  </a:cubicBezTo>
                  <a:cubicBezTo>
                    <a:pt x="61" y="19"/>
                    <a:pt x="61" y="24"/>
                    <a:pt x="61" y="27"/>
                  </a:cubicBezTo>
                  <a:cubicBezTo>
                    <a:pt x="61" y="30"/>
                    <a:pt x="61" y="33"/>
                    <a:pt x="60" y="35"/>
                  </a:cubicBezTo>
                  <a:cubicBezTo>
                    <a:pt x="60" y="35"/>
                    <a:pt x="60" y="35"/>
                    <a:pt x="60" y="35"/>
                  </a:cubicBezTo>
                  <a:cubicBezTo>
                    <a:pt x="60" y="36"/>
                    <a:pt x="60" y="36"/>
                    <a:pt x="60" y="36"/>
                  </a:cubicBezTo>
                  <a:cubicBezTo>
                    <a:pt x="57" y="38"/>
                    <a:pt x="52" y="39"/>
                    <a:pt x="45" y="39"/>
                  </a:cubicBezTo>
                  <a:cubicBezTo>
                    <a:pt x="45" y="39"/>
                    <a:pt x="45" y="39"/>
                    <a:pt x="45" y="39"/>
                  </a:cubicBezTo>
                  <a:cubicBezTo>
                    <a:pt x="45" y="38"/>
                    <a:pt x="45" y="38"/>
                    <a:pt x="45" y="38"/>
                  </a:cubicBezTo>
                  <a:cubicBezTo>
                    <a:pt x="41" y="34"/>
                    <a:pt x="40" y="26"/>
                    <a:pt x="39" y="20"/>
                  </a:cubicBezTo>
                  <a:cubicBezTo>
                    <a:pt x="39" y="18"/>
                    <a:pt x="38" y="16"/>
                    <a:pt x="38" y="14"/>
                  </a:cubicBezTo>
                  <a:cubicBezTo>
                    <a:pt x="21" y="15"/>
                    <a:pt x="11" y="27"/>
                    <a:pt x="11" y="47"/>
                  </a:cubicBezTo>
                  <a:cubicBezTo>
                    <a:pt x="11" y="52"/>
                    <a:pt x="12" y="58"/>
                    <a:pt x="14" y="63"/>
                  </a:cubicBezTo>
                  <a:cubicBezTo>
                    <a:pt x="15" y="68"/>
                    <a:pt x="18" y="72"/>
                    <a:pt x="22" y="77"/>
                  </a:cubicBezTo>
                  <a:cubicBezTo>
                    <a:pt x="26" y="82"/>
                    <a:pt x="30" y="87"/>
                    <a:pt x="32" y="93"/>
                  </a:cubicBezTo>
                  <a:cubicBezTo>
                    <a:pt x="39" y="111"/>
                    <a:pt x="36" y="130"/>
                    <a:pt x="25" y="148"/>
                  </a:cubicBezTo>
                  <a:cubicBezTo>
                    <a:pt x="23" y="150"/>
                    <a:pt x="23" y="150"/>
                    <a:pt x="23" y="150"/>
                  </a:cubicBezTo>
                  <a:cubicBezTo>
                    <a:pt x="23" y="147"/>
                    <a:pt x="23" y="147"/>
                    <a:pt x="23" y="147"/>
                  </a:cubicBezTo>
                  <a:cubicBezTo>
                    <a:pt x="24" y="144"/>
                    <a:pt x="25" y="141"/>
                    <a:pt x="26" y="137"/>
                  </a:cubicBezTo>
                  <a:cubicBezTo>
                    <a:pt x="28" y="131"/>
                    <a:pt x="31" y="123"/>
                    <a:pt x="31" y="116"/>
                  </a:cubicBezTo>
                  <a:cubicBezTo>
                    <a:pt x="31" y="112"/>
                    <a:pt x="30" y="108"/>
                    <a:pt x="29" y="105"/>
                  </a:cubicBezTo>
                  <a:cubicBezTo>
                    <a:pt x="28" y="104"/>
                    <a:pt x="26" y="104"/>
                    <a:pt x="23" y="104"/>
                  </a:cubicBezTo>
                  <a:cubicBezTo>
                    <a:pt x="22" y="104"/>
                    <a:pt x="22" y="104"/>
                    <a:pt x="22" y="104"/>
                  </a:cubicBezTo>
                  <a:cubicBezTo>
                    <a:pt x="22" y="103"/>
                    <a:pt x="22" y="103"/>
                    <a:pt x="22" y="103"/>
                  </a:cubicBezTo>
                  <a:cubicBezTo>
                    <a:pt x="22" y="101"/>
                    <a:pt x="24" y="101"/>
                    <a:pt x="26" y="101"/>
                  </a:cubicBezTo>
                  <a:cubicBezTo>
                    <a:pt x="26" y="101"/>
                    <a:pt x="26" y="101"/>
                    <a:pt x="26" y="101"/>
                  </a:cubicBezTo>
                  <a:cubicBezTo>
                    <a:pt x="25" y="97"/>
                    <a:pt x="21" y="93"/>
                    <a:pt x="17" y="88"/>
                  </a:cubicBezTo>
                  <a:cubicBezTo>
                    <a:pt x="10" y="81"/>
                    <a:pt x="2" y="72"/>
                    <a:pt x="1" y="61"/>
                  </a:cubicBezTo>
                  <a:cubicBezTo>
                    <a:pt x="0" y="58"/>
                    <a:pt x="0" y="55"/>
                    <a:pt x="0" y="52"/>
                  </a:cubicBezTo>
                  <a:cubicBezTo>
                    <a:pt x="0" y="37"/>
                    <a:pt x="5" y="24"/>
                    <a:pt x="13" y="17"/>
                  </a:cubicBezTo>
                  <a:cubicBezTo>
                    <a:pt x="20" y="11"/>
                    <a:pt x="28" y="9"/>
                    <a:pt x="38" y="10"/>
                  </a:cubicBezTo>
                  <a:cubicBezTo>
                    <a:pt x="40" y="10"/>
                    <a:pt x="41" y="9"/>
                    <a:pt x="43" y="7"/>
                  </a:cubicBezTo>
                  <a:cubicBezTo>
                    <a:pt x="44" y="6"/>
                    <a:pt x="46" y="5"/>
                    <a:pt x="48" y="4"/>
                  </a:cubicBezTo>
                  <a:cubicBezTo>
                    <a:pt x="62" y="3"/>
                    <a:pt x="77" y="9"/>
                    <a:pt x="91" y="16"/>
                  </a:cubicBezTo>
                  <a:cubicBezTo>
                    <a:pt x="113" y="25"/>
                    <a:pt x="131" y="33"/>
                    <a:pt x="141" y="13"/>
                  </a:cubicBezTo>
                  <a:cubicBezTo>
                    <a:pt x="142" y="12"/>
                    <a:pt x="142" y="11"/>
                    <a:pt x="142" y="10"/>
                  </a:cubicBezTo>
                  <a:cubicBezTo>
                    <a:pt x="142" y="7"/>
                    <a:pt x="140" y="4"/>
                    <a:pt x="139" y="2"/>
                  </a:cubicBezTo>
                  <a:cubicBezTo>
                    <a:pt x="138" y="0"/>
                    <a:pt x="138" y="0"/>
                    <a:pt x="138" y="0"/>
                  </a:cubicBezTo>
                  <a:cubicBezTo>
                    <a:pt x="139" y="0"/>
                    <a:pt x="139" y="0"/>
                    <a:pt x="139" y="0"/>
                  </a:cubicBezTo>
                  <a:cubicBezTo>
                    <a:pt x="146" y="1"/>
                    <a:pt x="150" y="5"/>
                    <a:pt x="150" y="12"/>
                  </a:cubicBezTo>
                  <a:close/>
                  <a:moveTo>
                    <a:pt x="45" y="9"/>
                  </a:moveTo>
                  <a:cubicBezTo>
                    <a:pt x="47" y="9"/>
                    <a:pt x="47" y="9"/>
                    <a:pt x="47" y="9"/>
                  </a:cubicBezTo>
                  <a:cubicBezTo>
                    <a:pt x="56" y="7"/>
                    <a:pt x="68" y="13"/>
                    <a:pt x="82" y="20"/>
                  </a:cubicBezTo>
                  <a:cubicBezTo>
                    <a:pt x="100" y="30"/>
                    <a:pt x="120" y="41"/>
                    <a:pt x="138" y="33"/>
                  </a:cubicBezTo>
                  <a:cubicBezTo>
                    <a:pt x="142" y="31"/>
                    <a:pt x="148" y="20"/>
                    <a:pt x="148" y="12"/>
                  </a:cubicBezTo>
                  <a:cubicBezTo>
                    <a:pt x="148" y="8"/>
                    <a:pt x="147" y="3"/>
                    <a:pt x="141" y="2"/>
                  </a:cubicBezTo>
                  <a:cubicBezTo>
                    <a:pt x="142" y="4"/>
                    <a:pt x="143" y="7"/>
                    <a:pt x="143" y="10"/>
                  </a:cubicBezTo>
                  <a:cubicBezTo>
                    <a:pt x="143" y="11"/>
                    <a:pt x="143" y="13"/>
                    <a:pt x="143" y="14"/>
                  </a:cubicBezTo>
                  <a:cubicBezTo>
                    <a:pt x="143" y="14"/>
                    <a:pt x="143" y="14"/>
                    <a:pt x="143" y="14"/>
                  </a:cubicBezTo>
                  <a:cubicBezTo>
                    <a:pt x="132" y="35"/>
                    <a:pt x="112" y="26"/>
                    <a:pt x="91" y="17"/>
                  </a:cubicBezTo>
                  <a:cubicBezTo>
                    <a:pt x="76" y="11"/>
                    <a:pt x="62" y="5"/>
                    <a:pt x="48" y="6"/>
                  </a:cubicBezTo>
                  <a:cubicBezTo>
                    <a:pt x="46" y="6"/>
                    <a:pt x="45" y="7"/>
                    <a:pt x="44" y="9"/>
                  </a:cubicBezTo>
                  <a:cubicBezTo>
                    <a:pt x="42" y="10"/>
                    <a:pt x="41" y="11"/>
                    <a:pt x="39" y="12"/>
                  </a:cubicBezTo>
                  <a:cubicBezTo>
                    <a:pt x="38" y="12"/>
                    <a:pt x="38" y="12"/>
                    <a:pt x="38" y="12"/>
                  </a:cubicBezTo>
                  <a:cubicBezTo>
                    <a:pt x="38" y="12"/>
                    <a:pt x="38" y="12"/>
                    <a:pt x="38" y="12"/>
                  </a:cubicBezTo>
                  <a:cubicBezTo>
                    <a:pt x="29" y="10"/>
                    <a:pt x="20" y="13"/>
                    <a:pt x="14" y="18"/>
                  </a:cubicBezTo>
                  <a:cubicBezTo>
                    <a:pt x="6" y="25"/>
                    <a:pt x="2" y="37"/>
                    <a:pt x="2" y="52"/>
                  </a:cubicBezTo>
                  <a:cubicBezTo>
                    <a:pt x="2" y="55"/>
                    <a:pt x="2" y="58"/>
                    <a:pt x="2" y="60"/>
                  </a:cubicBezTo>
                  <a:cubicBezTo>
                    <a:pt x="4" y="72"/>
                    <a:pt x="11" y="80"/>
                    <a:pt x="18" y="87"/>
                  </a:cubicBezTo>
                  <a:cubicBezTo>
                    <a:pt x="23" y="92"/>
                    <a:pt x="27" y="97"/>
                    <a:pt x="28" y="102"/>
                  </a:cubicBezTo>
                  <a:cubicBezTo>
                    <a:pt x="28" y="102"/>
                    <a:pt x="28" y="102"/>
                    <a:pt x="28" y="102"/>
                  </a:cubicBezTo>
                  <a:cubicBezTo>
                    <a:pt x="27" y="102"/>
                    <a:pt x="27" y="102"/>
                    <a:pt x="27" y="102"/>
                  </a:cubicBezTo>
                  <a:cubicBezTo>
                    <a:pt x="27" y="102"/>
                    <a:pt x="27" y="102"/>
                    <a:pt x="27" y="102"/>
                  </a:cubicBezTo>
                  <a:cubicBezTo>
                    <a:pt x="28" y="103"/>
                    <a:pt x="29" y="103"/>
                    <a:pt x="30" y="104"/>
                  </a:cubicBezTo>
                  <a:cubicBezTo>
                    <a:pt x="31" y="104"/>
                    <a:pt x="31" y="104"/>
                    <a:pt x="31" y="104"/>
                  </a:cubicBezTo>
                  <a:cubicBezTo>
                    <a:pt x="31" y="104"/>
                    <a:pt x="31" y="104"/>
                    <a:pt x="31" y="104"/>
                  </a:cubicBezTo>
                  <a:cubicBezTo>
                    <a:pt x="32" y="108"/>
                    <a:pt x="32" y="112"/>
                    <a:pt x="32" y="116"/>
                  </a:cubicBezTo>
                  <a:cubicBezTo>
                    <a:pt x="32" y="124"/>
                    <a:pt x="30" y="131"/>
                    <a:pt x="28" y="138"/>
                  </a:cubicBezTo>
                  <a:cubicBezTo>
                    <a:pt x="27" y="140"/>
                    <a:pt x="26" y="141"/>
                    <a:pt x="26" y="143"/>
                  </a:cubicBezTo>
                  <a:cubicBezTo>
                    <a:pt x="35" y="127"/>
                    <a:pt x="37" y="110"/>
                    <a:pt x="31" y="93"/>
                  </a:cubicBezTo>
                  <a:cubicBezTo>
                    <a:pt x="28" y="88"/>
                    <a:pt x="25" y="83"/>
                    <a:pt x="21" y="78"/>
                  </a:cubicBezTo>
                  <a:cubicBezTo>
                    <a:pt x="17" y="73"/>
                    <a:pt x="14" y="69"/>
                    <a:pt x="12" y="64"/>
                  </a:cubicBezTo>
                  <a:cubicBezTo>
                    <a:pt x="12" y="63"/>
                    <a:pt x="12" y="62"/>
                    <a:pt x="11" y="61"/>
                  </a:cubicBezTo>
                  <a:cubicBezTo>
                    <a:pt x="13" y="71"/>
                    <a:pt x="17" y="79"/>
                    <a:pt x="23" y="84"/>
                  </a:cubicBezTo>
                  <a:cubicBezTo>
                    <a:pt x="26" y="86"/>
                    <a:pt x="26" y="86"/>
                    <a:pt x="26" y="86"/>
                  </a:cubicBezTo>
                  <a:cubicBezTo>
                    <a:pt x="23" y="85"/>
                    <a:pt x="23" y="85"/>
                    <a:pt x="23" y="85"/>
                  </a:cubicBezTo>
                  <a:cubicBezTo>
                    <a:pt x="10" y="82"/>
                    <a:pt x="4" y="64"/>
                    <a:pt x="4" y="49"/>
                  </a:cubicBezTo>
                  <a:cubicBezTo>
                    <a:pt x="4" y="34"/>
                    <a:pt x="9" y="21"/>
                    <a:pt x="18" y="16"/>
                  </a:cubicBezTo>
                  <a:cubicBezTo>
                    <a:pt x="19" y="17"/>
                    <a:pt x="19" y="17"/>
                    <a:pt x="19" y="17"/>
                  </a:cubicBezTo>
                  <a:cubicBezTo>
                    <a:pt x="15" y="21"/>
                    <a:pt x="12" y="28"/>
                    <a:pt x="10" y="37"/>
                  </a:cubicBezTo>
                  <a:cubicBezTo>
                    <a:pt x="13" y="22"/>
                    <a:pt x="23" y="14"/>
                    <a:pt x="38" y="13"/>
                  </a:cubicBezTo>
                  <a:cubicBezTo>
                    <a:pt x="39" y="13"/>
                    <a:pt x="39" y="13"/>
                    <a:pt x="39" y="13"/>
                  </a:cubicBezTo>
                  <a:cubicBezTo>
                    <a:pt x="39" y="13"/>
                    <a:pt x="39" y="13"/>
                    <a:pt x="39" y="13"/>
                  </a:cubicBezTo>
                  <a:cubicBezTo>
                    <a:pt x="40" y="15"/>
                    <a:pt x="40" y="18"/>
                    <a:pt x="40" y="20"/>
                  </a:cubicBezTo>
                  <a:cubicBezTo>
                    <a:pt x="41" y="23"/>
                    <a:pt x="41" y="26"/>
                    <a:pt x="42" y="29"/>
                  </a:cubicBezTo>
                  <a:cubicBezTo>
                    <a:pt x="42" y="29"/>
                    <a:pt x="42" y="29"/>
                    <a:pt x="42" y="29"/>
                  </a:cubicBezTo>
                  <a:cubicBezTo>
                    <a:pt x="43" y="28"/>
                    <a:pt x="44" y="27"/>
                    <a:pt x="44" y="27"/>
                  </a:cubicBezTo>
                  <a:cubicBezTo>
                    <a:pt x="46" y="27"/>
                    <a:pt x="47" y="28"/>
                    <a:pt x="48" y="29"/>
                  </a:cubicBezTo>
                  <a:cubicBezTo>
                    <a:pt x="50" y="31"/>
                    <a:pt x="52" y="32"/>
                    <a:pt x="54" y="31"/>
                  </a:cubicBezTo>
                  <a:cubicBezTo>
                    <a:pt x="55" y="31"/>
                    <a:pt x="55" y="31"/>
                    <a:pt x="55" y="31"/>
                  </a:cubicBezTo>
                  <a:cubicBezTo>
                    <a:pt x="55" y="32"/>
                    <a:pt x="55" y="32"/>
                    <a:pt x="55" y="32"/>
                  </a:cubicBezTo>
                  <a:cubicBezTo>
                    <a:pt x="54" y="35"/>
                    <a:pt x="53" y="36"/>
                    <a:pt x="52" y="37"/>
                  </a:cubicBezTo>
                  <a:cubicBezTo>
                    <a:pt x="48" y="38"/>
                    <a:pt x="43" y="32"/>
                    <a:pt x="42" y="30"/>
                  </a:cubicBezTo>
                  <a:cubicBezTo>
                    <a:pt x="42" y="30"/>
                    <a:pt x="42" y="30"/>
                    <a:pt x="42" y="30"/>
                  </a:cubicBezTo>
                  <a:cubicBezTo>
                    <a:pt x="43" y="33"/>
                    <a:pt x="44" y="35"/>
                    <a:pt x="46" y="37"/>
                  </a:cubicBezTo>
                  <a:cubicBezTo>
                    <a:pt x="52" y="38"/>
                    <a:pt x="56" y="37"/>
                    <a:pt x="59" y="35"/>
                  </a:cubicBezTo>
                  <a:cubicBezTo>
                    <a:pt x="60" y="32"/>
                    <a:pt x="60" y="30"/>
                    <a:pt x="60" y="27"/>
                  </a:cubicBezTo>
                  <a:cubicBezTo>
                    <a:pt x="60" y="23"/>
                    <a:pt x="59" y="20"/>
                    <a:pt x="57" y="18"/>
                  </a:cubicBezTo>
                  <a:cubicBezTo>
                    <a:pt x="56" y="18"/>
                    <a:pt x="55" y="18"/>
                    <a:pt x="53" y="18"/>
                  </a:cubicBezTo>
                  <a:cubicBezTo>
                    <a:pt x="56" y="19"/>
                    <a:pt x="58" y="22"/>
                    <a:pt x="58" y="25"/>
                  </a:cubicBezTo>
                  <a:cubicBezTo>
                    <a:pt x="58" y="26"/>
                    <a:pt x="58" y="26"/>
                    <a:pt x="57" y="27"/>
                  </a:cubicBezTo>
                  <a:cubicBezTo>
                    <a:pt x="57" y="27"/>
                    <a:pt x="57" y="27"/>
                    <a:pt x="57" y="27"/>
                  </a:cubicBezTo>
                  <a:cubicBezTo>
                    <a:pt x="56" y="27"/>
                    <a:pt x="56" y="27"/>
                    <a:pt x="56" y="27"/>
                  </a:cubicBezTo>
                  <a:cubicBezTo>
                    <a:pt x="53" y="24"/>
                    <a:pt x="52" y="21"/>
                    <a:pt x="51" y="19"/>
                  </a:cubicBezTo>
                  <a:cubicBezTo>
                    <a:pt x="49" y="18"/>
                    <a:pt x="49" y="18"/>
                    <a:pt x="49" y="18"/>
                  </a:cubicBezTo>
                  <a:cubicBezTo>
                    <a:pt x="50" y="18"/>
                    <a:pt x="50" y="18"/>
                    <a:pt x="50" y="18"/>
                  </a:cubicBezTo>
                  <a:cubicBezTo>
                    <a:pt x="50" y="17"/>
                    <a:pt x="50" y="17"/>
                    <a:pt x="50" y="17"/>
                  </a:cubicBezTo>
                  <a:cubicBezTo>
                    <a:pt x="49" y="15"/>
                    <a:pt x="49" y="12"/>
                    <a:pt x="46" y="10"/>
                  </a:cubicBezTo>
                  <a:lnTo>
                    <a:pt x="45" y="9"/>
                  </a:lnTo>
                  <a:close/>
                  <a:moveTo>
                    <a:pt x="57" y="25"/>
                  </a:moveTo>
                  <a:cubicBezTo>
                    <a:pt x="57" y="24"/>
                    <a:pt x="55" y="21"/>
                    <a:pt x="53" y="19"/>
                  </a:cubicBezTo>
                  <a:cubicBezTo>
                    <a:pt x="53" y="21"/>
                    <a:pt x="54" y="23"/>
                    <a:pt x="57" y="25"/>
                  </a:cubicBezTo>
                  <a:close/>
                  <a:moveTo>
                    <a:pt x="44" y="29"/>
                  </a:moveTo>
                  <a:cubicBezTo>
                    <a:pt x="45" y="32"/>
                    <a:pt x="49" y="36"/>
                    <a:pt x="51" y="35"/>
                  </a:cubicBezTo>
                  <a:cubicBezTo>
                    <a:pt x="52" y="35"/>
                    <a:pt x="53" y="34"/>
                    <a:pt x="53" y="33"/>
                  </a:cubicBezTo>
                  <a:cubicBezTo>
                    <a:pt x="51" y="33"/>
                    <a:pt x="49" y="32"/>
                    <a:pt x="47" y="30"/>
                  </a:cubicBezTo>
                  <a:cubicBezTo>
                    <a:pt x="46" y="30"/>
                    <a:pt x="45" y="29"/>
                    <a:pt x="45" y="29"/>
                  </a:cubicBezTo>
                  <a:cubicBezTo>
                    <a:pt x="44" y="29"/>
                    <a:pt x="44" y="29"/>
                    <a:pt x="44" y="29"/>
                  </a:cubicBezTo>
                  <a:close/>
                  <a:moveTo>
                    <a:pt x="5" y="49"/>
                  </a:moveTo>
                  <a:cubicBezTo>
                    <a:pt x="5" y="62"/>
                    <a:pt x="10" y="77"/>
                    <a:pt x="19" y="82"/>
                  </a:cubicBezTo>
                  <a:cubicBezTo>
                    <a:pt x="12" y="74"/>
                    <a:pt x="8" y="58"/>
                    <a:pt x="8" y="46"/>
                  </a:cubicBezTo>
                  <a:cubicBezTo>
                    <a:pt x="8" y="36"/>
                    <a:pt x="10" y="28"/>
                    <a:pt x="13" y="22"/>
                  </a:cubicBezTo>
                  <a:cubicBezTo>
                    <a:pt x="8" y="29"/>
                    <a:pt x="5" y="38"/>
                    <a:pt x="5" y="49"/>
                  </a:cubicBezTo>
                  <a:close/>
                  <a:moveTo>
                    <a:pt x="146" y="18"/>
                  </a:moveTo>
                  <a:cubicBezTo>
                    <a:pt x="146" y="18"/>
                    <a:pt x="146" y="18"/>
                    <a:pt x="146" y="18"/>
                  </a:cubicBezTo>
                  <a:cubicBezTo>
                    <a:pt x="146" y="21"/>
                    <a:pt x="139" y="31"/>
                    <a:pt x="134" y="33"/>
                  </a:cubicBezTo>
                  <a:cubicBezTo>
                    <a:pt x="134" y="33"/>
                    <a:pt x="134" y="33"/>
                    <a:pt x="134" y="33"/>
                  </a:cubicBezTo>
                  <a:cubicBezTo>
                    <a:pt x="103" y="35"/>
                    <a:pt x="85" y="24"/>
                    <a:pt x="66" y="10"/>
                  </a:cubicBezTo>
                  <a:cubicBezTo>
                    <a:pt x="63" y="8"/>
                    <a:pt x="63" y="8"/>
                    <a:pt x="63" y="8"/>
                  </a:cubicBezTo>
                  <a:cubicBezTo>
                    <a:pt x="67" y="9"/>
                    <a:pt x="67" y="9"/>
                    <a:pt x="67" y="9"/>
                  </a:cubicBezTo>
                  <a:cubicBezTo>
                    <a:pt x="73" y="10"/>
                    <a:pt x="80" y="13"/>
                    <a:pt x="88" y="17"/>
                  </a:cubicBezTo>
                  <a:cubicBezTo>
                    <a:pt x="108" y="26"/>
                    <a:pt x="131" y="36"/>
                    <a:pt x="144" y="16"/>
                  </a:cubicBezTo>
                  <a:cubicBezTo>
                    <a:pt x="145" y="16"/>
                    <a:pt x="145" y="16"/>
                    <a:pt x="145" y="16"/>
                  </a:cubicBezTo>
                  <a:cubicBezTo>
                    <a:pt x="145" y="16"/>
                    <a:pt x="145" y="16"/>
                    <a:pt x="145" y="16"/>
                  </a:cubicBezTo>
                  <a:cubicBezTo>
                    <a:pt x="146" y="16"/>
                    <a:pt x="146" y="16"/>
                    <a:pt x="146" y="18"/>
                  </a:cubicBezTo>
                  <a:close/>
                  <a:moveTo>
                    <a:pt x="133" y="31"/>
                  </a:moveTo>
                  <a:cubicBezTo>
                    <a:pt x="138" y="29"/>
                    <a:pt x="144" y="21"/>
                    <a:pt x="145" y="18"/>
                  </a:cubicBezTo>
                  <a:cubicBezTo>
                    <a:pt x="131" y="37"/>
                    <a:pt x="108" y="27"/>
                    <a:pt x="87" y="18"/>
                  </a:cubicBezTo>
                  <a:cubicBezTo>
                    <a:pt x="81" y="15"/>
                    <a:pt x="76" y="13"/>
                    <a:pt x="71" y="11"/>
                  </a:cubicBezTo>
                  <a:cubicBezTo>
                    <a:pt x="88" y="23"/>
                    <a:pt x="105" y="33"/>
                    <a:pt x="133" y="31"/>
                  </a:cubicBezTo>
                  <a:close/>
                  <a:moveTo>
                    <a:pt x="55" y="30"/>
                  </a:moveTo>
                  <a:cubicBezTo>
                    <a:pt x="54" y="30"/>
                    <a:pt x="54" y="30"/>
                    <a:pt x="54" y="30"/>
                  </a:cubicBezTo>
                  <a:cubicBezTo>
                    <a:pt x="47" y="29"/>
                    <a:pt x="42" y="25"/>
                    <a:pt x="42" y="17"/>
                  </a:cubicBezTo>
                  <a:cubicBezTo>
                    <a:pt x="42" y="16"/>
                    <a:pt x="42" y="16"/>
                    <a:pt x="42" y="16"/>
                  </a:cubicBezTo>
                  <a:cubicBezTo>
                    <a:pt x="43" y="16"/>
                    <a:pt x="43" y="16"/>
                    <a:pt x="43" y="16"/>
                  </a:cubicBezTo>
                  <a:cubicBezTo>
                    <a:pt x="50" y="17"/>
                    <a:pt x="53" y="23"/>
                    <a:pt x="55" y="29"/>
                  </a:cubicBezTo>
                  <a:lnTo>
                    <a:pt x="55" y="30"/>
                  </a:lnTo>
                  <a:close/>
                  <a:moveTo>
                    <a:pt x="43" y="17"/>
                  </a:moveTo>
                  <a:cubicBezTo>
                    <a:pt x="44" y="24"/>
                    <a:pt x="47" y="27"/>
                    <a:pt x="53" y="28"/>
                  </a:cubicBezTo>
                  <a:cubicBezTo>
                    <a:pt x="51" y="23"/>
                    <a:pt x="49" y="19"/>
                    <a:pt x="43" y="17"/>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31" name="Freeform 49"/>
            <p:cNvSpPr>
              <a:spLocks noEditPoints="1"/>
            </p:cNvSpPr>
            <p:nvPr/>
          </p:nvSpPr>
          <p:spPr bwMode="auto">
            <a:xfrm>
              <a:off x="4162425" y="3344863"/>
              <a:ext cx="334963" cy="328613"/>
            </a:xfrm>
            <a:custGeom>
              <a:avLst/>
              <a:gdLst>
                <a:gd name="T0" fmla="*/ 61 w 149"/>
                <a:gd name="T1" fmla="*/ 17 h 146"/>
                <a:gd name="T2" fmla="*/ 70 w 149"/>
                <a:gd name="T3" fmla="*/ 13 h 146"/>
                <a:gd name="T4" fmla="*/ 67 w 149"/>
                <a:gd name="T5" fmla="*/ 22 h 146"/>
                <a:gd name="T6" fmla="*/ 71 w 149"/>
                <a:gd name="T7" fmla="*/ 8 h 146"/>
                <a:gd name="T8" fmla="*/ 77 w 149"/>
                <a:gd name="T9" fmla="*/ 20 h 146"/>
                <a:gd name="T10" fmla="*/ 146 w 149"/>
                <a:gd name="T11" fmla="*/ 39 h 146"/>
                <a:gd name="T12" fmla="*/ 125 w 149"/>
                <a:gd name="T13" fmla="*/ 103 h 146"/>
                <a:gd name="T14" fmla="*/ 146 w 149"/>
                <a:gd name="T15" fmla="*/ 99 h 146"/>
                <a:gd name="T16" fmla="*/ 148 w 149"/>
                <a:gd name="T17" fmla="*/ 120 h 146"/>
                <a:gd name="T18" fmla="*/ 129 w 149"/>
                <a:gd name="T19" fmla="*/ 119 h 146"/>
                <a:gd name="T20" fmla="*/ 141 w 149"/>
                <a:gd name="T21" fmla="*/ 143 h 146"/>
                <a:gd name="T22" fmla="*/ 124 w 149"/>
                <a:gd name="T23" fmla="*/ 108 h 146"/>
                <a:gd name="T24" fmla="*/ 121 w 149"/>
                <a:gd name="T25" fmla="*/ 76 h 146"/>
                <a:gd name="T26" fmla="*/ 132 w 149"/>
                <a:gd name="T27" fmla="*/ 18 h 146"/>
                <a:gd name="T28" fmla="*/ 46 w 149"/>
                <a:gd name="T29" fmla="*/ 31 h 146"/>
                <a:gd name="T30" fmla="*/ 0 w 149"/>
                <a:gd name="T31" fmla="*/ 27 h 146"/>
                <a:gd name="T32" fmla="*/ 60 w 149"/>
                <a:gd name="T33" fmla="*/ 24 h 146"/>
                <a:gd name="T34" fmla="*/ 58 w 149"/>
                <a:gd name="T35" fmla="*/ 11 h 146"/>
                <a:gd name="T36" fmla="*/ 68 w 149"/>
                <a:gd name="T37" fmla="*/ 8 h 146"/>
                <a:gd name="T38" fmla="*/ 61 w 149"/>
                <a:gd name="T39" fmla="*/ 17 h 146"/>
                <a:gd name="T40" fmla="*/ 58 w 149"/>
                <a:gd name="T41" fmla="*/ 27 h 146"/>
                <a:gd name="T42" fmla="*/ 31 w 149"/>
                <a:gd name="T43" fmla="*/ 25 h 146"/>
                <a:gd name="T44" fmla="*/ 58 w 149"/>
                <a:gd name="T45" fmla="*/ 27 h 146"/>
                <a:gd name="T46" fmla="*/ 101 w 149"/>
                <a:gd name="T47" fmla="*/ 11 h 146"/>
                <a:gd name="T48" fmla="*/ 88 w 149"/>
                <a:gd name="T49" fmla="*/ 20 h 146"/>
                <a:gd name="T50" fmla="*/ 101 w 149"/>
                <a:gd name="T51" fmla="*/ 11 h 146"/>
                <a:gd name="T52" fmla="*/ 142 w 149"/>
                <a:gd name="T53" fmla="*/ 32 h 146"/>
                <a:gd name="T54" fmla="*/ 141 w 149"/>
                <a:gd name="T55" fmla="*/ 34 h 146"/>
                <a:gd name="T56" fmla="*/ 122 w 149"/>
                <a:gd name="T57" fmla="*/ 95 h 146"/>
                <a:gd name="T58" fmla="*/ 142 w 149"/>
                <a:gd name="T59" fmla="*/ 32 h 146"/>
                <a:gd name="T60" fmla="*/ 145 w 149"/>
                <a:gd name="T61" fmla="*/ 119 h 146"/>
                <a:gd name="T62" fmla="*/ 142 w 149"/>
                <a:gd name="T63" fmla="*/ 106 h 146"/>
                <a:gd name="T64" fmla="*/ 132 w 149"/>
                <a:gd name="T65" fmla="*/ 106 h 146"/>
                <a:gd name="T66" fmla="*/ 145 w 149"/>
                <a:gd name="T67" fmla="*/ 119 h 146"/>
                <a:gd name="T68" fmla="*/ 146 w 149"/>
                <a:gd name="T69" fmla="*/ 103 h 146"/>
                <a:gd name="T70" fmla="*/ 134 w 149"/>
                <a:gd name="T71" fmla="*/ 103 h 146"/>
                <a:gd name="T72" fmla="*/ 146 w 149"/>
                <a:gd name="T73" fmla="*/ 103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9" h="146">
                  <a:moveTo>
                    <a:pt x="61" y="17"/>
                  </a:moveTo>
                  <a:cubicBezTo>
                    <a:pt x="64" y="17"/>
                    <a:pt x="67" y="9"/>
                    <a:pt x="70" y="13"/>
                  </a:cubicBezTo>
                  <a:cubicBezTo>
                    <a:pt x="68" y="15"/>
                    <a:pt x="65" y="17"/>
                    <a:pt x="67" y="22"/>
                  </a:cubicBezTo>
                  <a:cubicBezTo>
                    <a:pt x="78" y="22"/>
                    <a:pt x="72" y="11"/>
                    <a:pt x="71" y="8"/>
                  </a:cubicBezTo>
                  <a:cubicBezTo>
                    <a:pt x="75" y="4"/>
                    <a:pt x="81" y="15"/>
                    <a:pt x="77" y="20"/>
                  </a:cubicBezTo>
                  <a:cubicBezTo>
                    <a:pt x="103" y="0"/>
                    <a:pt x="144" y="7"/>
                    <a:pt x="146" y="39"/>
                  </a:cubicBezTo>
                  <a:cubicBezTo>
                    <a:pt x="148" y="63"/>
                    <a:pt x="123" y="79"/>
                    <a:pt x="125" y="103"/>
                  </a:cubicBezTo>
                  <a:cubicBezTo>
                    <a:pt x="130" y="105"/>
                    <a:pt x="138" y="94"/>
                    <a:pt x="146" y="99"/>
                  </a:cubicBezTo>
                  <a:cubicBezTo>
                    <a:pt x="149" y="104"/>
                    <a:pt x="147" y="114"/>
                    <a:pt x="148" y="120"/>
                  </a:cubicBezTo>
                  <a:cubicBezTo>
                    <a:pt x="142" y="125"/>
                    <a:pt x="135" y="122"/>
                    <a:pt x="129" y="119"/>
                  </a:cubicBezTo>
                  <a:cubicBezTo>
                    <a:pt x="129" y="131"/>
                    <a:pt x="129" y="143"/>
                    <a:pt x="141" y="143"/>
                  </a:cubicBezTo>
                  <a:cubicBezTo>
                    <a:pt x="120" y="146"/>
                    <a:pt x="125" y="125"/>
                    <a:pt x="124" y="108"/>
                  </a:cubicBezTo>
                  <a:cubicBezTo>
                    <a:pt x="123" y="95"/>
                    <a:pt x="118" y="88"/>
                    <a:pt x="121" y="76"/>
                  </a:cubicBezTo>
                  <a:cubicBezTo>
                    <a:pt x="125" y="57"/>
                    <a:pt x="149" y="40"/>
                    <a:pt x="132" y="18"/>
                  </a:cubicBezTo>
                  <a:cubicBezTo>
                    <a:pt x="101" y="5"/>
                    <a:pt x="76" y="33"/>
                    <a:pt x="46" y="31"/>
                  </a:cubicBezTo>
                  <a:cubicBezTo>
                    <a:pt x="31" y="30"/>
                    <a:pt x="16" y="16"/>
                    <a:pt x="0" y="27"/>
                  </a:cubicBezTo>
                  <a:cubicBezTo>
                    <a:pt x="14" y="12"/>
                    <a:pt x="37" y="23"/>
                    <a:pt x="60" y="24"/>
                  </a:cubicBezTo>
                  <a:cubicBezTo>
                    <a:pt x="62" y="22"/>
                    <a:pt x="58" y="15"/>
                    <a:pt x="58" y="11"/>
                  </a:cubicBezTo>
                  <a:cubicBezTo>
                    <a:pt x="61" y="10"/>
                    <a:pt x="64" y="4"/>
                    <a:pt x="68" y="8"/>
                  </a:cubicBezTo>
                  <a:cubicBezTo>
                    <a:pt x="67" y="9"/>
                    <a:pt x="59" y="9"/>
                    <a:pt x="61" y="17"/>
                  </a:cubicBezTo>
                  <a:close/>
                  <a:moveTo>
                    <a:pt x="58" y="27"/>
                  </a:moveTo>
                  <a:cubicBezTo>
                    <a:pt x="49" y="25"/>
                    <a:pt x="41" y="22"/>
                    <a:pt x="31" y="25"/>
                  </a:cubicBezTo>
                  <a:cubicBezTo>
                    <a:pt x="41" y="26"/>
                    <a:pt x="49" y="32"/>
                    <a:pt x="58" y="27"/>
                  </a:cubicBezTo>
                  <a:close/>
                  <a:moveTo>
                    <a:pt x="101" y="11"/>
                  </a:moveTo>
                  <a:cubicBezTo>
                    <a:pt x="98" y="14"/>
                    <a:pt x="85" y="15"/>
                    <a:pt x="88" y="20"/>
                  </a:cubicBezTo>
                  <a:cubicBezTo>
                    <a:pt x="90" y="15"/>
                    <a:pt x="104" y="16"/>
                    <a:pt x="101" y="11"/>
                  </a:cubicBezTo>
                  <a:close/>
                  <a:moveTo>
                    <a:pt x="142" y="32"/>
                  </a:moveTo>
                  <a:cubicBezTo>
                    <a:pt x="140" y="29"/>
                    <a:pt x="138" y="30"/>
                    <a:pt x="141" y="34"/>
                  </a:cubicBezTo>
                  <a:cubicBezTo>
                    <a:pt x="139" y="59"/>
                    <a:pt x="121" y="67"/>
                    <a:pt x="122" y="95"/>
                  </a:cubicBezTo>
                  <a:cubicBezTo>
                    <a:pt x="127" y="73"/>
                    <a:pt x="146" y="59"/>
                    <a:pt x="142" y="32"/>
                  </a:cubicBezTo>
                  <a:close/>
                  <a:moveTo>
                    <a:pt x="145" y="119"/>
                  </a:moveTo>
                  <a:cubicBezTo>
                    <a:pt x="145" y="113"/>
                    <a:pt x="145" y="109"/>
                    <a:pt x="142" y="106"/>
                  </a:cubicBezTo>
                  <a:cubicBezTo>
                    <a:pt x="139" y="106"/>
                    <a:pt x="135" y="106"/>
                    <a:pt x="132" y="106"/>
                  </a:cubicBezTo>
                  <a:cubicBezTo>
                    <a:pt x="126" y="113"/>
                    <a:pt x="134" y="121"/>
                    <a:pt x="145" y="119"/>
                  </a:cubicBezTo>
                  <a:close/>
                  <a:moveTo>
                    <a:pt x="146" y="103"/>
                  </a:moveTo>
                  <a:cubicBezTo>
                    <a:pt x="142" y="100"/>
                    <a:pt x="137" y="100"/>
                    <a:pt x="134" y="103"/>
                  </a:cubicBezTo>
                  <a:cubicBezTo>
                    <a:pt x="139" y="101"/>
                    <a:pt x="144" y="107"/>
                    <a:pt x="146" y="103"/>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32" name="Freeform 50"/>
            <p:cNvSpPr>
              <a:spLocks noEditPoints="1"/>
            </p:cNvSpPr>
            <p:nvPr/>
          </p:nvSpPr>
          <p:spPr bwMode="auto">
            <a:xfrm>
              <a:off x="4162425" y="3359150"/>
              <a:ext cx="334963" cy="309563"/>
            </a:xfrm>
            <a:custGeom>
              <a:avLst/>
              <a:gdLst>
                <a:gd name="T0" fmla="*/ 69 w 149"/>
                <a:gd name="T1" fmla="*/ 3 h 138"/>
                <a:gd name="T2" fmla="*/ 64 w 149"/>
                <a:gd name="T3" fmla="*/ 7 h 138"/>
                <a:gd name="T4" fmla="*/ 70 w 149"/>
                <a:gd name="T5" fmla="*/ 7 h 138"/>
                <a:gd name="T6" fmla="*/ 70 w 149"/>
                <a:gd name="T7" fmla="*/ 3 h 138"/>
                <a:gd name="T8" fmla="*/ 73 w 149"/>
                <a:gd name="T9" fmla="*/ 1 h 138"/>
                <a:gd name="T10" fmla="*/ 147 w 149"/>
                <a:gd name="T11" fmla="*/ 33 h 138"/>
                <a:gd name="T12" fmla="*/ 142 w 149"/>
                <a:gd name="T13" fmla="*/ 91 h 138"/>
                <a:gd name="T14" fmla="*/ 149 w 149"/>
                <a:gd name="T15" fmla="*/ 114 h 138"/>
                <a:gd name="T16" fmla="*/ 130 w 149"/>
                <a:gd name="T17" fmla="*/ 114 h 138"/>
                <a:gd name="T18" fmla="*/ 137 w 149"/>
                <a:gd name="T19" fmla="*/ 138 h 138"/>
                <a:gd name="T20" fmla="*/ 122 w 149"/>
                <a:gd name="T21" fmla="*/ 94 h 138"/>
                <a:gd name="T22" fmla="*/ 129 w 149"/>
                <a:gd name="T23" fmla="*/ 51 h 138"/>
                <a:gd name="T24" fmla="*/ 49 w 149"/>
                <a:gd name="T25" fmla="*/ 26 h 138"/>
                <a:gd name="T26" fmla="*/ 1 w 149"/>
                <a:gd name="T27" fmla="*/ 21 h 138"/>
                <a:gd name="T28" fmla="*/ 39 w 149"/>
                <a:gd name="T29" fmla="*/ 15 h 138"/>
                <a:gd name="T30" fmla="*/ 58 w 149"/>
                <a:gd name="T31" fmla="*/ 5 h 138"/>
                <a:gd name="T32" fmla="*/ 67 w 149"/>
                <a:gd name="T33" fmla="*/ 2 h 138"/>
                <a:gd name="T34" fmla="*/ 60 w 149"/>
                <a:gd name="T35" fmla="*/ 10 h 138"/>
                <a:gd name="T36" fmla="*/ 77 w 149"/>
                <a:gd name="T37" fmla="*/ 14 h 138"/>
                <a:gd name="T38" fmla="*/ 73 w 149"/>
                <a:gd name="T39" fmla="*/ 15 h 138"/>
                <a:gd name="T40" fmla="*/ 68 w 149"/>
                <a:gd name="T41" fmla="*/ 8 h 138"/>
                <a:gd name="T42" fmla="*/ 61 w 149"/>
                <a:gd name="T43" fmla="*/ 12 h 138"/>
                <a:gd name="T44" fmla="*/ 60 w 149"/>
                <a:gd name="T45" fmla="*/ 19 h 138"/>
                <a:gd name="T46" fmla="*/ 7 w 149"/>
                <a:gd name="T47" fmla="*/ 17 h 138"/>
                <a:gd name="T48" fmla="*/ 40 w 149"/>
                <a:gd name="T49" fmla="*/ 17 h 138"/>
                <a:gd name="T50" fmla="*/ 60 w 149"/>
                <a:gd name="T51" fmla="*/ 20 h 138"/>
                <a:gd name="T52" fmla="*/ 31 w 149"/>
                <a:gd name="T53" fmla="*/ 20 h 138"/>
                <a:gd name="T54" fmla="*/ 49 w 149"/>
                <a:gd name="T55" fmla="*/ 24 h 138"/>
                <a:gd name="T56" fmla="*/ 87 w 149"/>
                <a:gd name="T57" fmla="*/ 12 h 138"/>
                <a:gd name="T58" fmla="*/ 77 w 149"/>
                <a:gd name="T59" fmla="*/ 14 h 138"/>
                <a:gd name="T60" fmla="*/ 124 w 149"/>
                <a:gd name="T61" fmla="*/ 97 h 138"/>
                <a:gd name="T62" fmla="*/ 101 w 149"/>
                <a:gd name="T63" fmla="*/ 4 h 138"/>
                <a:gd name="T64" fmla="*/ 89 w 149"/>
                <a:gd name="T65" fmla="*/ 14 h 138"/>
                <a:gd name="T66" fmla="*/ 133 w 149"/>
                <a:gd name="T67" fmla="*/ 12 h 138"/>
                <a:gd name="T68" fmla="*/ 131 w 149"/>
                <a:gd name="T69" fmla="*/ 55 h 138"/>
                <a:gd name="T70" fmla="*/ 140 w 149"/>
                <a:gd name="T71" fmla="*/ 24 h 138"/>
                <a:gd name="T72" fmla="*/ 123 w 149"/>
                <a:gd name="T73" fmla="*/ 89 h 138"/>
                <a:gd name="T74" fmla="*/ 135 w 149"/>
                <a:gd name="T75" fmla="*/ 137 h 138"/>
                <a:gd name="T76" fmla="*/ 141 w 149"/>
                <a:gd name="T77" fmla="*/ 116 h 138"/>
                <a:gd name="T78" fmla="*/ 147 w 149"/>
                <a:gd name="T79" fmla="*/ 98 h 138"/>
                <a:gd name="T80" fmla="*/ 131 w 149"/>
                <a:gd name="T81" fmla="*/ 99 h 138"/>
                <a:gd name="T82" fmla="*/ 146 w 149"/>
                <a:gd name="T83" fmla="*/ 94 h 138"/>
                <a:gd name="T84" fmla="*/ 88 w 149"/>
                <a:gd name="T85" fmla="*/ 12 h 138"/>
                <a:gd name="T86" fmla="*/ 95 w 149"/>
                <a:gd name="T87" fmla="*/ 9 h 138"/>
                <a:gd name="T88" fmla="*/ 40 w 149"/>
                <a:gd name="T89" fmla="*/ 19 h 138"/>
                <a:gd name="T90" fmla="*/ 56 w 149"/>
                <a:gd name="T91" fmla="*/ 21 h 138"/>
                <a:gd name="T92" fmla="*/ 141 w 149"/>
                <a:gd name="T93" fmla="*/ 28 h 138"/>
                <a:gd name="T94" fmla="*/ 131 w 149"/>
                <a:gd name="T95" fmla="*/ 66 h 138"/>
                <a:gd name="T96" fmla="*/ 141 w 149"/>
                <a:gd name="T97" fmla="*/ 97 h 138"/>
                <a:gd name="T98" fmla="*/ 143 w 149"/>
                <a:gd name="T99" fmla="*/ 100 h 138"/>
                <a:gd name="T100" fmla="*/ 130 w 149"/>
                <a:gd name="T101" fmla="*/ 108 h 138"/>
                <a:gd name="T102" fmla="*/ 131 w 149"/>
                <a:gd name="T103" fmla="*/ 107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49" h="138">
                  <a:moveTo>
                    <a:pt x="65" y="0"/>
                  </a:moveTo>
                  <a:cubicBezTo>
                    <a:pt x="66" y="0"/>
                    <a:pt x="68" y="1"/>
                    <a:pt x="69" y="2"/>
                  </a:cubicBezTo>
                  <a:cubicBezTo>
                    <a:pt x="69" y="2"/>
                    <a:pt x="69" y="2"/>
                    <a:pt x="69" y="2"/>
                  </a:cubicBezTo>
                  <a:cubicBezTo>
                    <a:pt x="69" y="3"/>
                    <a:pt x="69" y="3"/>
                    <a:pt x="69" y="3"/>
                  </a:cubicBezTo>
                  <a:cubicBezTo>
                    <a:pt x="68" y="3"/>
                    <a:pt x="68" y="3"/>
                    <a:pt x="67" y="4"/>
                  </a:cubicBezTo>
                  <a:cubicBezTo>
                    <a:pt x="65" y="4"/>
                    <a:pt x="63" y="4"/>
                    <a:pt x="62" y="6"/>
                  </a:cubicBezTo>
                  <a:cubicBezTo>
                    <a:pt x="62" y="7"/>
                    <a:pt x="61" y="8"/>
                    <a:pt x="62" y="10"/>
                  </a:cubicBezTo>
                  <a:cubicBezTo>
                    <a:pt x="63" y="9"/>
                    <a:pt x="63" y="8"/>
                    <a:pt x="64" y="7"/>
                  </a:cubicBezTo>
                  <a:cubicBezTo>
                    <a:pt x="66" y="6"/>
                    <a:pt x="67" y="5"/>
                    <a:pt x="68" y="5"/>
                  </a:cubicBezTo>
                  <a:cubicBezTo>
                    <a:pt x="69" y="5"/>
                    <a:pt x="70" y="5"/>
                    <a:pt x="70" y="6"/>
                  </a:cubicBezTo>
                  <a:cubicBezTo>
                    <a:pt x="71" y="6"/>
                    <a:pt x="71" y="6"/>
                    <a:pt x="71" y="6"/>
                  </a:cubicBezTo>
                  <a:cubicBezTo>
                    <a:pt x="70" y="7"/>
                    <a:pt x="70" y="7"/>
                    <a:pt x="70" y="7"/>
                  </a:cubicBezTo>
                  <a:cubicBezTo>
                    <a:pt x="70" y="8"/>
                    <a:pt x="69" y="8"/>
                    <a:pt x="69" y="9"/>
                  </a:cubicBezTo>
                  <a:cubicBezTo>
                    <a:pt x="68" y="11"/>
                    <a:pt x="67" y="12"/>
                    <a:pt x="67" y="16"/>
                  </a:cubicBezTo>
                  <a:cubicBezTo>
                    <a:pt x="70" y="16"/>
                    <a:pt x="71" y="15"/>
                    <a:pt x="72" y="14"/>
                  </a:cubicBezTo>
                  <a:cubicBezTo>
                    <a:pt x="74" y="11"/>
                    <a:pt x="71" y="5"/>
                    <a:pt x="70" y="3"/>
                  </a:cubicBezTo>
                  <a:cubicBezTo>
                    <a:pt x="70" y="2"/>
                    <a:pt x="70" y="2"/>
                    <a:pt x="70" y="2"/>
                  </a:cubicBezTo>
                  <a:cubicBezTo>
                    <a:pt x="71" y="2"/>
                    <a:pt x="71" y="2"/>
                    <a:pt x="71" y="2"/>
                  </a:cubicBezTo>
                  <a:cubicBezTo>
                    <a:pt x="71" y="1"/>
                    <a:pt x="72" y="1"/>
                    <a:pt x="73" y="1"/>
                  </a:cubicBezTo>
                  <a:cubicBezTo>
                    <a:pt x="73" y="1"/>
                    <a:pt x="73" y="1"/>
                    <a:pt x="73" y="1"/>
                  </a:cubicBezTo>
                  <a:cubicBezTo>
                    <a:pt x="75" y="1"/>
                    <a:pt x="77" y="3"/>
                    <a:pt x="78" y="5"/>
                  </a:cubicBezTo>
                  <a:cubicBezTo>
                    <a:pt x="79" y="7"/>
                    <a:pt x="79" y="9"/>
                    <a:pt x="79" y="11"/>
                  </a:cubicBezTo>
                  <a:cubicBezTo>
                    <a:pt x="88" y="5"/>
                    <a:pt x="99" y="2"/>
                    <a:pt x="110" y="2"/>
                  </a:cubicBezTo>
                  <a:cubicBezTo>
                    <a:pt x="131" y="2"/>
                    <a:pt x="145" y="14"/>
                    <a:pt x="147" y="33"/>
                  </a:cubicBezTo>
                  <a:cubicBezTo>
                    <a:pt x="148" y="45"/>
                    <a:pt x="142" y="55"/>
                    <a:pt x="137" y="65"/>
                  </a:cubicBezTo>
                  <a:cubicBezTo>
                    <a:pt x="131" y="75"/>
                    <a:pt x="125" y="85"/>
                    <a:pt x="126" y="97"/>
                  </a:cubicBezTo>
                  <a:cubicBezTo>
                    <a:pt x="127" y="97"/>
                    <a:pt x="130" y="96"/>
                    <a:pt x="132" y="95"/>
                  </a:cubicBezTo>
                  <a:cubicBezTo>
                    <a:pt x="135" y="93"/>
                    <a:pt x="138" y="91"/>
                    <a:pt x="142" y="91"/>
                  </a:cubicBezTo>
                  <a:cubicBezTo>
                    <a:pt x="144" y="91"/>
                    <a:pt x="145" y="92"/>
                    <a:pt x="147" y="93"/>
                  </a:cubicBezTo>
                  <a:cubicBezTo>
                    <a:pt x="147" y="93"/>
                    <a:pt x="147" y="93"/>
                    <a:pt x="147" y="93"/>
                  </a:cubicBezTo>
                  <a:cubicBezTo>
                    <a:pt x="149" y="96"/>
                    <a:pt x="149" y="101"/>
                    <a:pt x="149" y="106"/>
                  </a:cubicBezTo>
                  <a:cubicBezTo>
                    <a:pt x="148" y="109"/>
                    <a:pt x="148" y="112"/>
                    <a:pt x="149" y="114"/>
                  </a:cubicBezTo>
                  <a:cubicBezTo>
                    <a:pt x="149" y="115"/>
                    <a:pt x="149" y="115"/>
                    <a:pt x="149" y="115"/>
                  </a:cubicBezTo>
                  <a:cubicBezTo>
                    <a:pt x="148" y="115"/>
                    <a:pt x="148" y="115"/>
                    <a:pt x="148" y="115"/>
                  </a:cubicBezTo>
                  <a:cubicBezTo>
                    <a:pt x="146" y="117"/>
                    <a:pt x="143" y="118"/>
                    <a:pt x="141" y="118"/>
                  </a:cubicBezTo>
                  <a:cubicBezTo>
                    <a:pt x="137" y="118"/>
                    <a:pt x="134" y="116"/>
                    <a:pt x="130" y="114"/>
                  </a:cubicBezTo>
                  <a:cubicBezTo>
                    <a:pt x="130" y="115"/>
                    <a:pt x="130" y="115"/>
                    <a:pt x="130" y="115"/>
                  </a:cubicBezTo>
                  <a:cubicBezTo>
                    <a:pt x="130" y="126"/>
                    <a:pt x="130" y="136"/>
                    <a:pt x="141" y="136"/>
                  </a:cubicBezTo>
                  <a:cubicBezTo>
                    <a:pt x="141" y="138"/>
                    <a:pt x="141" y="138"/>
                    <a:pt x="141" y="138"/>
                  </a:cubicBezTo>
                  <a:cubicBezTo>
                    <a:pt x="139" y="138"/>
                    <a:pt x="138" y="138"/>
                    <a:pt x="137" y="138"/>
                  </a:cubicBezTo>
                  <a:cubicBezTo>
                    <a:pt x="123" y="138"/>
                    <a:pt x="123" y="125"/>
                    <a:pt x="123" y="112"/>
                  </a:cubicBezTo>
                  <a:cubicBezTo>
                    <a:pt x="123" y="108"/>
                    <a:pt x="123" y="105"/>
                    <a:pt x="123" y="102"/>
                  </a:cubicBezTo>
                  <a:cubicBezTo>
                    <a:pt x="123" y="99"/>
                    <a:pt x="122" y="96"/>
                    <a:pt x="122" y="94"/>
                  </a:cubicBezTo>
                  <a:cubicBezTo>
                    <a:pt x="122" y="94"/>
                    <a:pt x="122" y="94"/>
                    <a:pt x="122" y="94"/>
                  </a:cubicBezTo>
                  <a:cubicBezTo>
                    <a:pt x="122" y="93"/>
                    <a:pt x="122" y="93"/>
                    <a:pt x="122" y="93"/>
                  </a:cubicBezTo>
                  <a:cubicBezTo>
                    <a:pt x="121" y="92"/>
                    <a:pt x="121" y="91"/>
                    <a:pt x="121" y="90"/>
                  </a:cubicBezTo>
                  <a:cubicBezTo>
                    <a:pt x="120" y="84"/>
                    <a:pt x="118" y="78"/>
                    <a:pt x="120" y="70"/>
                  </a:cubicBezTo>
                  <a:cubicBezTo>
                    <a:pt x="122" y="64"/>
                    <a:pt x="125" y="57"/>
                    <a:pt x="129" y="51"/>
                  </a:cubicBezTo>
                  <a:cubicBezTo>
                    <a:pt x="136" y="39"/>
                    <a:pt x="143" y="27"/>
                    <a:pt x="132" y="13"/>
                  </a:cubicBezTo>
                  <a:cubicBezTo>
                    <a:pt x="126" y="11"/>
                    <a:pt x="121" y="10"/>
                    <a:pt x="115" y="10"/>
                  </a:cubicBezTo>
                  <a:cubicBezTo>
                    <a:pt x="104" y="10"/>
                    <a:pt x="93" y="14"/>
                    <a:pt x="83" y="18"/>
                  </a:cubicBezTo>
                  <a:cubicBezTo>
                    <a:pt x="72" y="22"/>
                    <a:pt x="61" y="26"/>
                    <a:pt x="49" y="26"/>
                  </a:cubicBezTo>
                  <a:cubicBezTo>
                    <a:pt x="48" y="26"/>
                    <a:pt x="47" y="26"/>
                    <a:pt x="45" y="26"/>
                  </a:cubicBezTo>
                  <a:cubicBezTo>
                    <a:pt x="40" y="25"/>
                    <a:pt x="35" y="23"/>
                    <a:pt x="30" y="22"/>
                  </a:cubicBezTo>
                  <a:cubicBezTo>
                    <a:pt x="25" y="19"/>
                    <a:pt x="19" y="17"/>
                    <a:pt x="13" y="17"/>
                  </a:cubicBezTo>
                  <a:cubicBezTo>
                    <a:pt x="9" y="17"/>
                    <a:pt x="4" y="19"/>
                    <a:pt x="1" y="21"/>
                  </a:cubicBezTo>
                  <a:cubicBezTo>
                    <a:pt x="0" y="20"/>
                    <a:pt x="0" y="20"/>
                    <a:pt x="0" y="20"/>
                  </a:cubicBezTo>
                  <a:cubicBezTo>
                    <a:pt x="5" y="15"/>
                    <a:pt x="11" y="13"/>
                    <a:pt x="20" y="13"/>
                  </a:cubicBezTo>
                  <a:cubicBezTo>
                    <a:pt x="20" y="13"/>
                    <a:pt x="20" y="13"/>
                    <a:pt x="20" y="13"/>
                  </a:cubicBezTo>
                  <a:cubicBezTo>
                    <a:pt x="26" y="13"/>
                    <a:pt x="33" y="14"/>
                    <a:pt x="39" y="15"/>
                  </a:cubicBezTo>
                  <a:cubicBezTo>
                    <a:pt x="46" y="16"/>
                    <a:pt x="53" y="17"/>
                    <a:pt x="59" y="17"/>
                  </a:cubicBezTo>
                  <a:cubicBezTo>
                    <a:pt x="61" y="16"/>
                    <a:pt x="60" y="13"/>
                    <a:pt x="59" y="10"/>
                  </a:cubicBezTo>
                  <a:cubicBezTo>
                    <a:pt x="58" y="8"/>
                    <a:pt x="58" y="7"/>
                    <a:pt x="58" y="5"/>
                  </a:cubicBezTo>
                  <a:cubicBezTo>
                    <a:pt x="58" y="5"/>
                    <a:pt x="58" y="5"/>
                    <a:pt x="58" y="5"/>
                  </a:cubicBezTo>
                  <a:cubicBezTo>
                    <a:pt x="58" y="4"/>
                    <a:pt x="58" y="4"/>
                    <a:pt x="58" y="4"/>
                  </a:cubicBezTo>
                  <a:cubicBezTo>
                    <a:pt x="59" y="4"/>
                    <a:pt x="59" y="3"/>
                    <a:pt x="60" y="3"/>
                  </a:cubicBezTo>
                  <a:cubicBezTo>
                    <a:pt x="62" y="1"/>
                    <a:pt x="63" y="0"/>
                    <a:pt x="65" y="0"/>
                  </a:cubicBezTo>
                  <a:close/>
                  <a:moveTo>
                    <a:pt x="67" y="2"/>
                  </a:moveTo>
                  <a:cubicBezTo>
                    <a:pt x="65" y="1"/>
                    <a:pt x="63" y="2"/>
                    <a:pt x="61" y="4"/>
                  </a:cubicBezTo>
                  <a:cubicBezTo>
                    <a:pt x="60" y="4"/>
                    <a:pt x="60" y="5"/>
                    <a:pt x="59" y="5"/>
                  </a:cubicBezTo>
                  <a:cubicBezTo>
                    <a:pt x="59" y="7"/>
                    <a:pt x="60" y="8"/>
                    <a:pt x="60" y="10"/>
                  </a:cubicBezTo>
                  <a:cubicBezTo>
                    <a:pt x="60" y="10"/>
                    <a:pt x="60" y="10"/>
                    <a:pt x="60" y="10"/>
                  </a:cubicBezTo>
                  <a:cubicBezTo>
                    <a:pt x="60" y="8"/>
                    <a:pt x="60" y="7"/>
                    <a:pt x="61" y="5"/>
                  </a:cubicBezTo>
                  <a:cubicBezTo>
                    <a:pt x="62" y="3"/>
                    <a:pt x="65" y="3"/>
                    <a:pt x="66" y="2"/>
                  </a:cubicBezTo>
                  <a:cubicBezTo>
                    <a:pt x="66" y="2"/>
                    <a:pt x="67" y="2"/>
                    <a:pt x="67" y="2"/>
                  </a:cubicBezTo>
                  <a:close/>
                  <a:moveTo>
                    <a:pt x="77" y="14"/>
                  </a:moveTo>
                  <a:cubicBezTo>
                    <a:pt x="76" y="13"/>
                    <a:pt x="76" y="13"/>
                    <a:pt x="76" y="13"/>
                  </a:cubicBezTo>
                  <a:cubicBezTo>
                    <a:pt x="78" y="11"/>
                    <a:pt x="78" y="8"/>
                    <a:pt x="77" y="6"/>
                  </a:cubicBezTo>
                  <a:cubicBezTo>
                    <a:pt x="75" y="3"/>
                    <a:pt x="73" y="1"/>
                    <a:pt x="72" y="2"/>
                  </a:cubicBezTo>
                  <a:cubicBezTo>
                    <a:pt x="73" y="5"/>
                    <a:pt x="76" y="11"/>
                    <a:pt x="73" y="15"/>
                  </a:cubicBezTo>
                  <a:cubicBezTo>
                    <a:pt x="72" y="16"/>
                    <a:pt x="70" y="17"/>
                    <a:pt x="67" y="17"/>
                  </a:cubicBezTo>
                  <a:cubicBezTo>
                    <a:pt x="66" y="17"/>
                    <a:pt x="66" y="17"/>
                    <a:pt x="66" y="17"/>
                  </a:cubicBezTo>
                  <a:cubicBezTo>
                    <a:pt x="66" y="17"/>
                    <a:pt x="66" y="17"/>
                    <a:pt x="66" y="17"/>
                  </a:cubicBezTo>
                  <a:cubicBezTo>
                    <a:pt x="65" y="12"/>
                    <a:pt x="66" y="10"/>
                    <a:pt x="68" y="8"/>
                  </a:cubicBezTo>
                  <a:cubicBezTo>
                    <a:pt x="68" y="8"/>
                    <a:pt x="68" y="7"/>
                    <a:pt x="69" y="7"/>
                  </a:cubicBezTo>
                  <a:cubicBezTo>
                    <a:pt x="69" y="6"/>
                    <a:pt x="68" y="6"/>
                    <a:pt x="68" y="6"/>
                  </a:cubicBezTo>
                  <a:cubicBezTo>
                    <a:pt x="67" y="6"/>
                    <a:pt x="66" y="7"/>
                    <a:pt x="65" y="8"/>
                  </a:cubicBezTo>
                  <a:cubicBezTo>
                    <a:pt x="64" y="10"/>
                    <a:pt x="63" y="11"/>
                    <a:pt x="61" y="12"/>
                  </a:cubicBezTo>
                  <a:cubicBezTo>
                    <a:pt x="61" y="12"/>
                    <a:pt x="61" y="12"/>
                    <a:pt x="61" y="12"/>
                  </a:cubicBezTo>
                  <a:cubicBezTo>
                    <a:pt x="61" y="14"/>
                    <a:pt x="62" y="17"/>
                    <a:pt x="60" y="18"/>
                  </a:cubicBezTo>
                  <a:cubicBezTo>
                    <a:pt x="60" y="19"/>
                    <a:pt x="60" y="19"/>
                    <a:pt x="60" y="19"/>
                  </a:cubicBezTo>
                  <a:cubicBezTo>
                    <a:pt x="60" y="19"/>
                    <a:pt x="60" y="19"/>
                    <a:pt x="60" y="19"/>
                  </a:cubicBezTo>
                  <a:cubicBezTo>
                    <a:pt x="53" y="18"/>
                    <a:pt x="46" y="17"/>
                    <a:pt x="39" y="16"/>
                  </a:cubicBezTo>
                  <a:cubicBezTo>
                    <a:pt x="32" y="15"/>
                    <a:pt x="26" y="14"/>
                    <a:pt x="20" y="14"/>
                  </a:cubicBezTo>
                  <a:cubicBezTo>
                    <a:pt x="20" y="14"/>
                    <a:pt x="20" y="14"/>
                    <a:pt x="20" y="14"/>
                  </a:cubicBezTo>
                  <a:cubicBezTo>
                    <a:pt x="15" y="14"/>
                    <a:pt x="11" y="15"/>
                    <a:pt x="7" y="17"/>
                  </a:cubicBezTo>
                  <a:cubicBezTo>
                    <a:pt x="9" y="16"/>
                    <a:pt x="11" y="16"/>
                    <a:pt x="13" y="16"/>
                  </a:cubicBezTo>
                  <a:cubicBezTo>
                    <a:pt x="18" y="16"/>
                    <a:pt x="24" y="18"/>
                    <a:pt x="29" y="19"/>
                  </a:cubicBezTo>
                  <a:cubicBezTo>
                    <a:pt x="31" y="19"/>
                    <a:pt x="31" y="19"/>
                    <a:pt x="31" y="19"/>
                  </a:cubicBezTo>
                  <a:cubicBezTo>
                    <a:pt x="34" y="18"/>
                    <a:pt x="37" y="17"/>
                    <a:pt x="40" y="17"/>
                  </a:cubicBezTo>
                  <a:cubicBezTo>
                    <a:pt x="40" y="17"/>
                    <a:pt x="40" y="17"/>
                    <a:pt x="40" y="17"/>
                  </a:cubicBezTo>
                  <a:cubicBezTo>
                    <a:pt x="45" y="17"/>
                    <a:pt x="49" y="18"/>
                    <a:pt x="54" y="19"/>
                  </a:cubicBezTo>
                  <a:cubicBezTo>
                    <a:pt x="55" y="19"/>
                    <a:pt x="57" y="20"/>
                    <a:pt x="58" y="20"/>
                  </a:cubicBezTo>
                  <a:cubicBezTo>
                    <a:pt x="60" y="20"/>
                    <a:pt x="60" y="20"/>
                    <a:pt x="60" y="20"/>
                  </a:cubicBezTo>
                  <a:cubicBezTo>
                    <a:pt x="59" y="21"/>
                    <a:pt x="59" y="21"/>
                    <a:pt x="59" y="21"/>
                  </a:cubicBezTo>
                  <a:cubicBezTo>
                    <a:pt x="56" y="23"/>
                    <a:pt x="53" y="24"/>
                    <a:pt x="50" y="24"/>
                  </a:cubicBezTo>
                  <a:cubicBezTo>
                    <a:pt x="47" y="24"/>
                    <a:pt x="43" y="23"/>
                    <a:pt x="40" y="22"/>
                  </a:cubicBezTo>
                  <a:cubicBezTo>
                    <a:pt x="37" y="21"/>
                    <a:pt x="34" y="20"/>
                    <a:pt x="31" y="20"/>
                  </a:cubicBezTo>
                  <a:cubicBezTo>
                    <a:pt x="30" y="20"/>
                    <a:pt x="30" y="20"/>
                    <a:pt x="30" y="20"/>
                  </a:cubicBezTo>
                  <a:cubicBezTo>
                    <a:pt x="30" y="20"/>
                    <a:pt x="31" y="20"/>
                    <a:pt x="31" y="20"/>
                  </a:cubicBezTo>
                  <a:cubicBezTo>
                    <a:pt x="36" y="22"/>
                    <a:pt x="41" y="24"/>
                    <a:pt x="46" y="24"/>
                  </a:cubicBezTo>
                  <a:cubicBezTo>
                    <a:pt x="47" y="24"/>
                    <a:pt x="48" y="24"/>
                    <a:pt x="49" y="24"/>
                  </a:cubicBezTo>
                  <a:cubicBezTo>
                    <a:pt x="61" y="24"/>
                    <a:pt x="72" y="20"/>
                    <a:pt x="82" y="16"/>
                  </a:cubicBezTo>
                  <a:cubicBezTo>
                    <a:pt x="84" y="16"/>
                    <a:pt x="86" y="15"/>
                    <a:pt x="88" y="14"/>
                  </a:cubicBezTo>
                  <a:cubicBezTo>
                    <a:pt x="88" y="14"/>
                    <a:pt x="88" y="14"/>
                    <a:pt x="88" y="14"/>
                  </a:cubicBezTo>
                  <a:cubicBezTo>
                    <a:pt x="87" y="13"/>
                    <a:pt x="87" y="12"/>
                    <a:pt x="87" y="12"/>
                  </a:cubicBezTo>
                  <a:cubicBezTo>
                    <a:pt x="88" y="10"/>
                    <a:pt x="91" y="9"/>
                    <a:pt x="94" y="7"/>
                  </a:cubicBezTo>
                  <a:cubicBezTo>
                    <a:pt x="97" y="7"/>
                    <a:pt x="99" y="6"/>
                    <a:pt x="100" y="5"/>
                  </a:cubicBezTo>
                  <a:cubicBezTo>
                    <a:pt x="101" y="4"/>
                    <a:pt x="101" y="4"/>
                    <a:pt x="101" y="4"/>
                  </a:cubicBezTo>
                  <a:cubicBezTo>
                    <a:pt x="92" y="6"/>
                    <a:pt x="84" y="9"/>
                    <a:pt x="77" y="14"/>
                  </a:cubicBezTo>
                  <a:close/>
                  <a:moveTo>
                    <a:pt x="126" y="98"/>
                  </a:moveTo>
                  <a:cubicBezTo>
                    <a:pt x="126" y="98"/>
                    <a:pt x="125" y="98"/>
                    <a:pt x="125" y="98"/>
                  </a:cubicBezTo>
                  <a:cubicBezTo>
                    <a:pt x="124" y="98"/>
                    <a:pt x="124" y="98"/>
                    <a:pt x="124" y="98"/>
                  </a:cubicBezTo>
                  <a:cubicBezTo>
                    <a:pt x="124" y="97"/>
                    <a:pt x="124" y="97"/>
                    <a:pt x="124" y="97"/>
                  </a:cubicBezTo>
                  <a:cubicBezTo>
                    <a:pt x="123" y="85"/>
                    <a:pt x="129" y="74"/>
                    <a:pt x="135" y="64"/>
                  </a:cubicBezTo>
                  <a:cubicBezTo>
                    <a:pt x="141" y="54"/>
                    <a:pt x="147" y="45"/>
                    <a:pt x="146" y="34"/>
                  </a:cubicBezTo>
                  <a:cubicBezTo>
                    <a:pt x="144" y="15"/>
                    <a:pt x="130" y="4"/>
                    <a:pt x="110" y="4"/>
                  </a:cubicBezTo>
                  <a:cubicBezTo>
                    <a:pt x="107" y="4"/>
                    <a:pt x="104" y="4"/>
                    <a:pt x="101" y="4"/>
                  </a:cubicBezTo>
                  <a:cubicBezTo>
                    <a:pt x="102" y="5"/>
                    <a:pt x="102" y="5"/>
                    <a:pt x="102" y="5"/>
                  </a:cubicBezTo>
                  <a:cubicBezTo>
                    <a:pt x="102" y="6"/>
                    <a:pt x="102" y="6"/>
                    <a:pt x="102" y="7"/>
                  </a:cubicBezTo>
                  <a:cubicBezTo>
                    <a:pt x="101" y="9"/>
                    <a:pt x="99" y="10"/>
                    <a:pt x="96" y="11"/>
                  </a:cubicBezTo>
                  <a:cubicBezTo>
                    <a:pt x="93" y="11"/>
                    <a:pt x="90" y="12"/>
                    <a:pt x="89" y="14"/>
                  </a:cubicBezTo>
                  <a:cubicBezTo>
                    <a:pt x="97" y="11"/>
                    <a:pt x="106" y="8"/>
                    <a:pt x="115" y="8"/>
                  </a:cubicBezTo>
                  <a:cubicBezTo>
                    <a:pt x="121" y="8"/>
                    <a:pt x="127" y="9"/>
                    <a:pt x="132" y="12"/>
                  </a:cubicBezTo>
                  <a:cubicBezTo>
                    <a:pt x="133" y="12"/>
                    <a:pt x="133" y="12"/>
                    <a:pt x="133" y="12"/>
                  </a:cubicBezTo>
                  <a:cubicBezTo>
                    <a:pt x="133" y="12"/>
                    <a:pt x="133" y="12"/>
                    <a:pt x="133" y="12"/>
                  </a:cubicBezTo>
                  <a:cubicBezTo>
                    <a:pt x="145" y="27"/>
                    <a:pt x="137" y="40"/>
                    <a:pt x="130" y="52"/>
                  </a:cubicBezTo>
                  <a:cubicBezTo>
                    <a:pt x="126" y="58"/>
                    <a:pt x="123" y="64"/>
                    <a:pt x="122" y="71"/>
                  </a:cubicBezTo>
                  <a:cubicBezTo>
                    <a:pt x="120" y="76"/>
                    <a:pt x="121" y="80"/>
                    <a:pt x="121" y="84"/>
                  </a:cubicBezTo>
                  <a:cubicBezTo>
                    <a:pt x="122" y="72"/>
                    <a:pt x="126" y="63"/>
                    <a:pt x="131" y="55"/>
                  </a:cubicBezTo>
                  <a:cubicBezTo>
                    <a:pt x="135" y="47"/>
                    <a:pt x="139" y="39"/>
                    <a:pt x="140" y="28"/>
                  </a:cubicBezTo>
                  <a:cubicBezTo>
                    <a:pt x="139" y="27"/>
                    <a:pt x="138" y="25"/>
                    <a:pt x="139" y="24"/>
                  </a:cubicBezTo>
                  <a:cubicBezTo>
                    <a:pt x="139" y="24"/>
                    <a:pt x="139" y="24"/>
                    <a:pt x="140" y="24"/>
                  </a:cubicBezTo>
                  <a:cubicBezTo>
                    <a:pt x="140" y="24"/>
                    <a:pt x="140" y="24"/>
                    <a:pt x="140" y="24"/>
                  </a:cubicBezTo>
                  <a:cubicBezTo>
                    <a:pt x="141" y="24"/>
                    <a:pt x="142" y="24"/>
                    <a:pt x="143" y="26"/>
                  </a:cubicBezTo>
                  <a:cubicBezTo>
                    <a:pt x="143" y="26"/>
                    <a:pt x="143" y="26"/>
                    <a:pt x="143" y="26"/>
                  </a:cubicBezTo>
                  <a:cubicBezTo>
                    <a:pt x="145" y="43"/>
                    <a:pt x="139" y="55"/>
                    <a:pt x="133" y="66"/>
                  </a:cubicBezTo>
                  <a:cubicBezTo>
                    <a:pt x="129" y="73"/>
                    <a:pt x="125" y="81"/>
                    <a:pt x="123" y="89"/>
                  </a:cubicBezTo>
                  <a:cubicBezTo>
                    <a:pt x="123" y="90"/>
                    <a:pt x="123" y="90"/>
                    <a:pt x="123" y="90"/>
                  </a:cubicBezTo>
                  <a:cubicBezTo>
                    <a:pt x="123" y="94"/>
                    <a:pt x="124" y="97"/>
                    <a:pt x="124" y="102"/>
                  </a:cubicBezTo>
                  <a:cubicBezTo>
                    <a:pt x="125" y="105"/>
                    <a:pt x="125" y="108"/>
                    <a:pt x="125" y="112"/>
                  </a:cubicBezTo>
                  <a:cubicBezTo>
                    <a:pt x="125" y="124"/>
                    <a:pt x="125" y="135"/>
                    <a:pt x="135" y="137"/>
                  </a:cubicBezTo>
                  <a:cubicBezTo>
                    <a:pt x="129" y="133"/>
                    <a:pt x="129" y="124"/>
                    <a:pt x="129" y="115"/>
                  </a:cubicBezTo>
                  <a:cubicBezTo>
                    <a:pt x="129" y="112"/>
                    <a:pt x="129" y="112"/>
                    <a:pt x="129" y="112"/>
                  </a:cubicBezTo>
                  <a:cubicBezTo>
                    <a:pt x="130" y="112"/>
                    <a:pt x="130" y="112"/>
                    <a:pt x="130" y="112"/>
                  </a:cubicBezTo>
                  <a:cubicBezTo>
                    <a:pt x="133" y="115"/>
                    <a:pt x="137" y="116"/>
                    <a:pt x="141" y="116"/>
                  </a:cubicBezTo>
                  <a:cubicBezTo>
                    <a:pt x="143" y="116"/>
                    <a:pt x="145" y="115"/>
                    <a:pt x="147" y="114"/>
                  </a:cubicBezTo>
                  <a:cubicBezTo>
                    <a:pt x="147" y="112"/>
                    <a:pt x="147" y="109"/>
                    <a:pt x="147" y="106"/>
                  </a:cubicBezTo>
                  <a:cubicBezTo>
                    <a:pt x="147" y="103"/>
                    <a:pt x="147" y="100"/>
                    <a:pt x="147" y="98"/>
                  </a:cubicBezTo>
                  <a:cubicBezTo>
                    <a:pt x="147" y="98"/>
                    <a:pt x="147" y="98"/>
                    <a:pt x="147" y="98"/>
                  </a:cubicBezTo>
                  <a:cubicBezTo>
                    <a:pt x="146" y="99"/>
                    <a:pt x="145" y="99"/>
                    <a:pt x="144" y="99"/>
                  </a:cubicBezTo>
                  <a:cubicBezTo>
                    <a:pt x="143" y="99"/>
                    <a:pt x="142" y="99"/>
                    <a:pt x="141" y="99"/>
                  </a:cubicBezTo>
                  <a:cubicBezTo>
                    <a:pt x="138" y="98"/>
                    <a:pt x="136" y="97"/>
                    <a:pt x="134" y="98"/>
                  </a:cubicBezTo>
                  <a:cubicBezTo>
                    <a:pt x="131" y="99"/>
                    <a:pt x="131" y="99"/>
                    <a:pt x="131" y="99"/>
                  </a:cubicBezTo>
                  <a:cubicBezTo>
                    <a:pt x="133" y="97"/>
                    <a:pt x="133" y="97"/>
                    <a:pt x="133" y="97"/>
                  </a:cubicBezTo>
                  <a:cubicBezTo>
                    <a:pt x="137" y="93"/>
                    <a:pt x="142" y="93"/>
                    <a:pt x="147" y="97"/>
                  </a:cubicBezTo>
                  <a:cubicBezTo>
                    <a:pt x="147" y="97"/>
                    <a:pt x="147" y="97"/>
                    <a:pt x="147" y="97"/>
                  </a:cubicBezTo>
                  <a:cubicBezTo>
                    <a:pt x="147" y="96"/>
                    <a:pt x="146" y="95"/>
                    <a:pt x="146" y="94"/>
                  </a:cubicBezTo>
                  <a:cubicBezTo>
                    <a:pt x="145" y="93"/>
                    <a:pt x="143" y="93"/>
                    <a:pt x="142" y="93"/>
                  </a:cubicBezTo>
                  <a:cubicBezTo>
                    <a:pt x="139" y="93"/>
                    <a:pt x="136" y="94"/>
                    <a:pt x="133" y="96"/>
                  </a:cubicBezTo>
                  <a:cubicBezTo>
                    <a:pt x="130" y="97"/>
                    <a:pt x="128" y="98"/>
                    <a:pt x="126" y="98"/>
                  </a:cubicBezTo>
                  <a:close/>
                  <a:moveTo>
                    <a:pt x="88" y="12"/>
                  </a:moveTo>
                  <a:cubicBezTo>
                    <a:pt x="90" y="11"/>
                    <a:pt x="93" y="10"/>
                    <a:pt x="95" y="9"/>
                  </a:cubicBezTo>
                  <a:cubicBezTo>
                    <a:pt x="98" y="8"/>
                    <a:pt x="100" y="8"/>
                    <a:pt x="101" y="7"/>
                  </a:cubicBezTo>
                  <a:cubicBezTo>
                    <a:pt x="101" y="7"/>
                    <a:pt x="101" y="6"/>
                    <a:pt x="101" y="6"/>
                  </a:cubicBezTo>
                  <a:cubicBezTo>
                    <a:pt x="99" y="7"/>
                    <a:pt x="97" y="8"/>
                    <a:pt x="95" y="9"/>
                  </a:cubicBezTo>
                  <a:cubicBezTo>
                    <a:pt x="92" y="10"/>
                    <a:pt x="89" y="11"/>
                    <a:pt x="88" y="12"/>
                  </a:cubicBezTo>
                  <a:close/>
                  <a:moveTo>
                    <a:pt x="56" y="21"/>
                  </a:moveTo>
                  <a:cubicBezTo>
                    <a:pt x="55" y="21"/>
                    <a:pt x="54" y="21"/>
                    <a:pt x="53" y="20"/>
                  </a:cubicBezTo>
                  <a:cubicBezTo>
                    <a:pt x="49" y="19"/>
                    <a:pt x="45" y="19"/>
                    <a:pt x="40" y="19"/>
                  </a:cubicBezTo>
                  <a:cubicBezTo>
                    <a:pt x="39" y="19"/>
                    <a:pt x="37" y="19"/>
                    <a:pt x="35" y="19"/>
                  </a:cubicBezTo>
                  <a:cubicBezTo>
                    <a:pt x="37" y="20"/>
                    <a:pt x="38" y="20"/>
                    <a:pt x="40" y="20"/>
                  </a:cubicBezTo>
                  <a:cubicBezTo>
                    <a:pt x="44" y="21"/>
                    <a:pt x="47" y="22"/>
                    <a:pt x="50" y="22"/>
                  </a:cubicBezTo>
                  <a:cubicBezTo>
                    <a:pt x="52" y="22"/>
                    <a:pt x="54" y="22"/>
                    <a:pt x="56" y="21"/>
                  </a:cubicBezTo>
                  <a:close/>
                  <a:moveTo>
                    <a:pt x="141" y="27"/>
                  </a:moveTo>
                  <a:cubicBezTo>
                    <a:pt x="141" y="26"/>
                    <a:pt x="141" y="26"/>
                    <a:pt x="140" y="25"/>
                  </a:cubicBezTo>
                  <a:cubicBezTo>
                    <a:pt x="141" y="26"/>
                    <a:pt x="141" y="27"/>
                    <a:pt x="141" y="27"/>
                  </a:cubicBezTo>
                  <a:cubicBezTo>
                    <a:pt x="141" y="28"/>
                    <a:pt x="141" y="28"/>
                    <a:pt x="141" y="28"/>
                  </a:cubicBezTo>
                  <a:cubicBezTo>
                    <a:pt x="141" y="28"/>
                    <a:pt x="141" y="28"/>
                    <a:pt x="141" y="28"/>
                  </a:cubicBezTo>
                  <a:cubicBezTo>
                    <a:pt x="141" y="40"/>
                    <a:pt x="136" y="48"/>
                    <a:pt x="132" y="56"/>
                  </a:cubicBezTo>
                  <a:cubicBezTo>
                    <a:pt x="128" y="64"/>
                    <a:pt x="123" y="72"/>
                    <a:pt x="123" y="84"/>
                  </a:cubicBezTo>
                  <a:cubicBezTo>
                    <a:pt x="125" y="77"/>
                    <a:pt x="128" y="71"/>
                    <a:pt x="131" y="66"/>
                  </a:cubicBezTo>
                  <a:cubicBezTo>
                    <a:pt x="138" y="54"/>
                    <a:pt x="144" y="43"/>
                    <a:pt x="141" y="27"/>
                  </a:cubicBezTo>
                  <a:close/>
                  <a:moveTo>
                    <a:pt x="145" y="98"/>
                  </a:moveTo>
                  <a:cubicBezTo>
                    <a:pt x="142" y="95"/>
                    <a:pt x="139" y="95"/>
                    <a:pt x="136" y="96"/>
                  </a:cubicBezTo>
                  <a:cubicBezTo>
                    <a:pt x="138" y="96"/>
                    <a:pt x="140" y="97"/>
                    <a:pt x="141" y="97"/>
                  </a:cubicBezTo>
                  <a:cubicBezTo>
                    <a:pt x="143" y="98"/>
                    <a:pt x="144" y="98"/>
                    <a:pt x="145" y="98"/>
                  </a:cubicBezTo>
                  <a:close/>
                  <a:moveTo>
                    <a:pt x="132" y="100"/>
                  </a:moveTo>
                  <a:cubicBezTo>
                    <a:pt x="142" y="100"/>
                    <a:pt x="142" y="100"/>
                    <a:pt x="142" y="100"/>
                  </a:cubicBezTo>
                  <a:cubicBezTo>
                    <a:pt x="143" y="100"/>
                    <a:pt x="143" y="100"/>
                    <a:pt x="143" y="100"/>
                  </a:cubicBezTo>
                  <a:cubicBezTo>
                    <a:pt x="146" y="102"/>
                    <a:pt x="146" y="108"/>
                    <a:pt x="146" y="113"/>
                  </a:cubicBezTo>
                  <a:cubicBezTo>
                    <a:pt x="146" y="114"/>
                    <a:pt x="146" y="114"/>
                    <a:pt x="146" y="114"/>
                  </a:cubicBezTo>
                  <a:cubicBezTo>
                    <a:pt x="145" y="114"/>
                    <a:pt x="145" y="114"/>
                    <a:pt x="145" y="114"/>
                  </a:cubicBezTo>
                  <a:cubicBezTo>
                    <a:pt x="138" y="115"/>
                    <a:pt x="132" y="112"/>
                    <a:pt x="130" y="108"/>
                  </a:cubicBezTo>
                  <a:cubicBezTo>
                    <a:pt x="129" y="105"/>
                    <a:pt x="129" y="102"/>
                    <a:pt x="132" y="100"/>
                  </a:cubicBezTo>
                  <a:close/>
                  <a:moveTo>
                    <a:pt x="142" y="101"/>
                  </a:moveTo>
                  <a:cubicBezTo>
                    <a:pt x="133" y="101"/>
                    <a:pt x="133" y="101"/>
                    <a:pt x="133" y="101"/>
                  </a:cubicBezTo>
                  <a:cubicBezTo>
                    <a:pt x="131" y="103"/>
                    <a:pt x="130" y="105"/>
                    <a:pt x="131" y="107"/>
                  </a:cubicBezTo>
                  <a:cubicBezTo>
                    <a:pt x="133" y="111"/>
                    <a:pt x="138" y="113"/>
                    <a:pt x="144" y="112"/>
                  </a:cubicBezTo>
                  <a:cubicBezTo>
                    <a:pt x="145" y="106"/>
                    <a:pt x="144" y="103"/>
                    <a:pt x="142" y="10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33" name="Freeform 51"/>
            <p:cNvSpPr>
              <a:spLocks noEditPoints="1"/>
            </p:cNvSpPr>
            <p:nvPr/>
          </p:nvSpPr>
          <p:spPr bwMode="auto">
            <a:xfrm>
              <a:off x="4205288" y="5753100"/>
              <a:ext cx="303213" cy="344488"/>
            </a:xfrm>
            <a:custGeom>
              <a:avLst/>
              <a:gdLst>
                <a:gd name="T0" fmla="*/ 47 w 135"/>
                <a:gd name="T1" fmla="*/ 133 h 153"/>
                <a:gd name="T2" fmla="*/ 91 w 135"/>
                <a:gd name="T3" fmla="*/ 114 h 153"/>
                <a:gd name="T4" fmla="*/ 47 w 135"/>
                <a:gd name="T5" fmla="*/ 138 h 153"/>
                <a:gd name="T6" fmla="*/ 0 w 135"/>
                <a:gd name="T7" fmla="*/ 124 h 153"/>
                <a:gd name="T8" fmla="*/ 4 w 135"/>
                <a:gd name="T9" fmla="*/ 133 h 153"/>
                <a:gd name="T10" fmla="*/ 97 w 135"/>
                <a:gd name="T11" fmla="*/ 109 h 153"/>
                <a:gd name="T12" fmla="*/ 100 w 135"/>
                <a:gd name="T13" fmla="*/ 94 h 153"/>
                <a:gd name="T14" fmla="*/ 125 w 135"/>
                <a:gd name="T15" fmla="*/ 22 h 153"/>
                <a:gd name="T16" fmla="*/ 101 w 135"/>
                <a:gd name="T17" fmla="*/ 15 h 153"/>
                <a:gd name="T18" fmla="*/ 114 w 135"/>
                <a:gd name="T19" fmla="*/ 5 h 153"/>
                <a:gd name="T20" fmla="*/ 132 w 135"/>
                <a:gd name="T21" fmla="*/ 30 h 153"/>
                <a:gd name="T22" fmla="*/ 107 w 135"/>
                <a:gd name="T23" fmla="*/ 106 h 153"/>
                <a:gd name="T24" fmla="*/ 100 w 135"/>
                <a:gd name="T25" fmla="*/ 137 h 153"/>
                <a:gd name="T26" fmla="*/ 95 w 135"/>
                <a:gd name="T27" fmla="*/ 113 h 153"/>
                <a:gd name="T28" fmla="*/ 47 w 135"/>
                <a:gd name="T29" fmla="*/ 133 h 153"/>
                <a:gd name="T30" fmla="*/ 102 w 135"/>
                <a:gd name="T31" fmla="*/ 107 h 153"/>
                <a:gd name="T32" fmla="*/ 128 w 135"/>
                <a:gd name="T33" fmla="*/ 36 h 153"/>
                <a:gd name="T34" fmla="*/ 102 w 135"/>
                <a:gd name="T35" fmla="*/ 107 h 153"/>
                <a:gd name="T36" fmla="*/ 114 w 135"/>
                <a:gd name="T37" fmla="*/ 110 h 153"/>
                <a:gd name="T38" fmla="*/ 118 w 135"/>
                <a:gd name="T39" fmla="*/ 128 h 153"/>
                <a:gd name="T40" fmla="*/ 114 w 135"/>
                <a:gd name="T41" fmla="*/ 110 h 153"/>
                <a:gd name="T42" fmla="*/ 104 w 135"/>
                <a:gd name="T43" fmla="*/ 110 h 153"/>
                <a:gd name="T44" fmla="*/ 102 w 135"/>
                <a:gd name="T45" fmla="*/ 131 h 153"/>
                <a:gd name="T46" fmla="*/ 115 w 135"/>
                <a:gd name="T47" fmla="*/ 133 h 153"/>
                <a:gd name="T48" fmla="*/ 104 w 135"/>
                <a:gd name="T49" fmla="*/ 110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35" h="153">
                  <a:moveTo>
                    <a:pt x="47" y="133"/>
                  </a:moveTo>
                  <a:cubicBezTo>
                    <a:pt x="62" y="133"/>
                    <a:pt x="76" y="119"/>
                    <a:pt x="91" y="114"/>
                  </a:cubicBezTo>
                  <a:cubicBezTo>
                    <a:pt x="82" y="120"/>
                    <a:pt x="63" y="134"/>
                    <a:pt x="47" y="138"/>
                  </a:cubicBezTo>
                  <a:cubicBezTo>
                    <a:pt x="28" y="143"/>
                    <a:pt x="0" y="144"/>
                    <a:pt x="0" y="124"/>
                  </a:cubicBezTo>
                  <a:cubicBezTo>
                    <a:pt x="6" y="123"/>
                    <a:pt x="1" y="132"/>
                    <a:pt x="4" y="133"/>
                  </a:cubicBezTo>
                  <a:cubicBezTo>
                    <a:pt x="38" y="148"/>
                    <a:pt x="65" y="113"/>
                    <a:pt x="97" y="109"/>
                  </a:cubicBezTo>
                  <a:cubicBezTo>
                    <a:pt x="98" y="104"/>
                    <a:pt x="100" y="100"/>
                    <a:pt x="100" y="94"/>
                  </a:cubicBezTo>
                  <a:cubicBezTo>
                    <a:pt x="109" y="85"/>
                    <a:pt x="131" y="46"/>
                    <a:pt x="125" y="22"/>
                  </a:cubicBezTo>
                  <a:cubicBezTo>
                    <a:pt x="123" y="12"/>
                    <a:pt x="109" y="0"/>
                    <a:pt x="101" y="15"/>
                  </a:cubicBezTo>
                  <a:cubicBezTo>
                    <a:pt x="97" y="9"/>
                    <a:pt x="107" y="4"/>
                    <a:pt x="114" y="5"/>
                  </a:cubicBezTo>
                  <a:cubicBezTo>
                    <a:pt x="125" y="6"/>
                    <a:pt x="131" y="18"/>
                    <a:pt x="132" y="30"/>
                  </a:cubicBezTo>
                  <a:cubicBezTo>
                    <a:pt x="135" y="56"/>
                    <a:pt x="111" y="90"/>
                    <a:pt x="107" y="106"/>
                  </a:cubicBezTo>
                  <a:cubicBezTo>
                    <a:pt x="133" y="105"/>
                    <a:pt x="126" y="153"/>
                    <a:pt x="100" y="137"/>
                  </a:cubicBezTo>
                  <a:cubicBezTo>
                    <a:pt x="97" y="130"/>
                    <a:pt x="98" y="120"/>
                    <a:pt x="95" y="113"/>
                  </a:cubicBezTo>
                  <a:cubicBezTo>
                    <a:pt x="78" y="113"/>
                    <a:pt x="63" y="127"/>
                    <a:pt x="47" y="133"/>
                  </a:cubicBezTo>
                  <a:close/>
                  <a:moveTo>
                    <a:pt x="102" y="107"/>
                  </a:moveTo>
                  <a:cubicBezTo>
                    <a:pt x="112" y="84"/>
                    <a:pt x="130" y="63"/>
                    <a:pt x="128" y="36"/>
                  </a:cubicBezTo>
                  <a:cubicBezTo>
                    <a:pt x="126" y="65"/>
                    <a:pt x="105" y="83"/>
                    <a:pt x="102" y="107"/>
                  </a:cubicBezTo>
                  <a:close/>
                  <a:moveTo>
                    <a:pt x="114" y="110"/>
                  </a:moveTo>
                  <a:cubicBezTo>
                    <a:pt x="117" y="118"/>
                    <a:pt x="121" y="121"/>
                    <a:pt x="118" y="128"/>
                  </a:cubicBezTo>
                  <a:cubicBezTo>
                    <a:pt x="128" y="125"/>
                    <a:pt x="119" y="112"/>
                    <a:pt x="114" y="110"/>
                  </a:cubicBezTo>
                  <a:close/>
                  <a:moveTo>
                    <a:pt x="104" y="110"/>
                  </a:moveTo>
                  <a:cubicBezTo>
                    <a:pt x="100" y="114"/>
                    <a:pt x="100" y="125"/>
                    <a:pt x="102" y="131"/>
                  </a:cubicBezTo>
                  <a:cubicBezTo>
                    <a:pt x="108" y="132"/>
                    <a:pt x="110" y="135"/>
                    <a:pt x="115" y="133"/>
                  </a:cubicBezTo>
                  <a:cubicBezTo>
                    <a:pt x="120" y="121"/>
                    <a:pt x="114" y="111"/>
                    <a:pt x="104" y="110"/>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34" name="Freeform 52"/>
            <p:cNvSpPr>
              <a:spLocks noEditPoints="1"/>
            </p:cNvSpPr>
            <p:nvPr/>
          </p:nvSpPr>
          <p:spPr bwMode="auto">
            <a:xfrm>
              <a:off x="4202113" y="5762625"/>
              <a:ext cx="306388" cy="311150"/>
            </a:xfrm>
            <a:custGeom>
              <a:avLst/>
              <a:gdLst>
                <a:gd name="T0" fmla="*/ 0 w 136"/>
                <a:gd name="T1" fmla="*/ 120 h 138"/>
                <a:gd name="T2" fmla="*/ 4 w 136"/>
                <a:gd name="T3" fmla="*/ 120 h 138"/>
                <a:gd name="T4" fmla="*/ 23 w 136"/>
                <a:gd name="T5" fmla="*/ 132 h 138"/>
                <a:gd name="T6" fmla="*/ 97 w 136"/>
                <a:gd name="T7" fmla="*/ 104 h 138"/>
                <a:gd name="T8" fmla="*/ 100 w 136"/>
                <a:gd name="T9" fmla="*/ 90 h 138"/>
                <a:gd name="T10" fmla="*/ 103 w 136"/>
                <a:gd name="T11" fmla="*/ 11 h 138"/>
                <a:gd name="T12" fmla="*/ 101 w 136"/>
                <a:gd name="T13" fmla="*/ 6 h 138"/>
                <a:gd name="T14" fmla="*/ 134 w 136"/>
                <a:gd name="T15" fmla="*/ 26 h 138"/>
                <a:gd name="T16" fmla="*/ 125 w 136"/>
                <a:gd name="T17" fmla="*/ 119 h 138"/>
                <a:gd name="T18" fmla="*/ 100 w 136"/>
                <a:gd name="T19" fmla="*/ 133 h 138"/>
                <a:gd name="T20" fmla="*/ 96 w 136"/>
                <a:gd name="T21" fmla="*/ 110 h 138"/>
                <a:gd name="T22" fmla="*/ 87 w 136"/>
                <a:gd name="T23" fmla="*/ 115 h 138"/>
                <a:gd name="T24" fmla="*/ 5 w 136"/>
                <a:gd name="T25" fmla="*/ 129 h 138"/>
                <a:gd name="T26" fmla="*/ 48 w 136"/>
                <a:gd name="T27" fmla="*/ 134 h 138"/>
                <a:gd name="T28" fmla="*/ 48 w 136"/>
                <a:gd name="T29" fmla="*/ 129 h 138"/>
                <a:gd name="T30" fmla="*/ 65 w 136"/>
                <a:gd name="T31" fmla="*/ 120 h 138"/>
                <a:gd name="T32" fmla="*/ 97 w 136"/>
                <a:gd name="T33" fmla="*/ 108 h 138"/>
                <a:gd name="T34" fmla="*/ 97 w 136"/>
                <a:gd name="T35" fmla="*/ 109 h 138"/>
                <a:gd name="T36" fmla="*/ 111 w 136"/>
                <a:gd name="T37" fmla="*/ 135 h 138"/>
                <a:gd name="T38" fmla="*/ 118 w 136"/>
                <a:gd name="T39" fmla="*/ 125 h 138"/>
                <a:gd name="T40" fmla="*/ 117 w 136"/>
                <a:gd name="T41" fmla="*/ 129 h 138"/>
                <a:gd name="T42" fmla="*/ 108 w 136"/>
                <a:gd name="T43" fmla="*/ 129 h 138"/>
                <a:gd name="T44" fmla="*/ 103 w 136"/>
                <a:gd name="T45" fmla="*/ 128 h 138"/>
                <a:gd name="T46" fmla="*/ 105 w 136"/>
                <a:gd name="T47" fmla="*/ 105 h 138"/>
                <a:gd name="T48" fmla="*/ 118 w 136"/>
                <a:gd name="T49" fmla="*/ 124 h 138"/>
                <a:gd name="T50" fmla="*/ 114 w 136"/>
                <a:gd name="T51" fmla="*/ 105 h 138"/>
                <a:gd name="T52" fmla="*/ 108 w 136"/>
                <a:gd name="T53" fmla="*/ 102 h 138"/>
                <a:gd name="T54" fmla="*/ 115 w 136"/>
                <a:gd name="T55" fmla="*/ 82 h 138"/>
                <a:gd name="T56" fmla="*/ 102 w 136"/>
                <a:gd name="T57" fmla="*/ 7 h 138"/>
                <a:gd name="T58" fmla="*/ 127 w 136"/>
                <a:gd name="T59" fmla="*/ 18 h 138"/>
                <a:gd name="T60" fmla="*/ 98 w 136"/>
                <a:gd name="T61" fmla="*/ 105 h 138"/>
                <a:gd name="T62" fmla="*/ 23 w 136"/>
                <a:gd name="T63" fmla="*/ 133 h 138"/>
                <a:gd name="T64" fmla="*/ 104 w 136"/>
                <a:gd name="T65" fmla="*/ 127 h 138"/>
                <a:gd name="T66" fmla="*/ 115 w 136"/>
                <a:gd name="T67" fmla="*/ 113 h 138"/>
                <a:gd name="T68" fmla="*/ 89 w 136"/>
                <a:gd name="T69" fmla="*/ 110 h 138"/>
                <a:gd name="T70" fmla="*/ 74 w 136"/>
                <a:gd name="T71" fmla="*/ 118 h 138"/>
                <a:gd name="T72" fmla="*/ 4 w 136"/>
                <a:gd name="T73" fmla="*/ 127 h 138"/>
                <a:gd name="T74" fmla="*/ 2 w 136"/>
                <a:gd name="T75" fmla="*/ 121 h 138"/>
                <a:gd name="T76" fmla="*/ 120 w 136"/>
                <a:gd name="T77" fmla="*/ 123 h 138"/>
                <a:gd name="T78" fmla="*/ 102 w 136"/>
                <a:gd name="T79" fmla="*/ 108 h 138"/>
                <a:gd name="T80" fmla="*/ 128 w 136"/>
                <a:gd name="T81" fmla="*/ 32 h 138"/>
                <a:gd name="T82" fmla="*/ 104 w 136"/>
                <a:gd name="T83" fmla="*/ 103 h 138"/>
                <a:gd name="T84" fmla="*/ 116 w 136"/>
                <a:gd name="T85" fmla="*/ 72 h 138"/>
                <a:gd name="T86" fmla="*/ 128 w 136"/>
                <a:gd name="T87" fmla="*/ 44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36" h="138">
                  <a:moveTo>
                    <a:pt x="26" y="138"/>
                  </a:moveTo>
                  <a:cubicBezTo>
                    <a:pt x="16" y="138"/>
                    <a:pt x="9" y="136"/>
                    <a:pt x="5" y="131"/>
                  </a:cubicBezTo>
                  <a:cubicBezTo>
                    <a:pt x="2" y="129"/>
                    <a:pt x="0" y="125"/>
                    <a:pt x="0" y="120"/>
                  </a:cubicBezTo>
                  <a:cubicBezTo>
                    <a:pt x="0" y="120"/>
                    <a:pt x="0" y="120"/>
                    <a:pt x="0" y="120"/>
                  </a:cubicBezTo>
                  <a:cubicBezTo>
                    <a:pt x="1" y="119"/>
                    <a:pt x="1" y="119"/>
                    <a:pt x="1" y="119"/>
                  </a:cubicBezTo>
                  <a:cubicBezTo>
                    <a:pt x="2" y="119"/>
                    <a:pt x="3" y="119"/>
                    <a:pt x="4" y="120"/>
                  </a:cubicBezTo>
                  <a:cubicBezTo>
                    <a:pt x="5" y="121"/>
                    <a:pt x="5" y="123"/>
                    <a:pt x="5" y="124"/>
                  </a:cubicBezTo>
                  <a:cubicBezTo>
                    <a:pt x="5" y="126"/>
                    <a:pt x="5" y="128"/>
                    <a:pt x="6" y="128"/>
                  </a:cubicBezTo>
                  <a:cubicBezTo>
                    <a:pt x="11" y="131"/>
                    <a:pt x="17" y="132"/>
                    <a:pt x="23" y="132"/>
                  </a:cubicBezTo>
                  <a:cubicBezTo>
                    <a:pt x="37" y="132"/>
                    <a:pt x="49" y="125"/>
                    <a:pt x="63" y="118"/>
                  </a:cubicBezTo>
                  <a:cubicBezTo>
                    <a:pt x="74" y="112"/>
                    <a:pt x="85" y="106"/>
                    <a:pt x="97" y="104"/>
                  </a:cubicBezTo>
                  <a:cubicBezTo>
                    <a:pt x="97" y="104"/>
                    <a:pt x="97" y="104"/>
                    <a:pt x="97" y="104"/>
                  </a:cubicBezTo>
                  <a:cubicBezTo>
                    <a:pt x="99" y="100"/>
                    <a:pt x="100" y="96"/>
                    <a:pt x="100" y="90"/>
                  </a:cubicBezTo>
                  <a:cubicBezTo>
                    <a:pt x="100" y="90"/>
                    <a:pt x="100" y="90"/>
                    <a:pt x="100" y="90"/>
                  </a:cubicBezTo>
                  <a:cubicBezTo>
                    <a:pt x="100" y="90"/>
                    <a:pt x="100" y="90"/>
                    <a:pt x="100" y="90"/>
                  </a:cubicBezTo>
                  <a:cubicBezTo>
                    <a:pt x="109" y="81"/>
                    <a:pt x="132" y="42"/>
                    <a:pt x="125" y="18"/>
                  </a:cubicBezTo>
                  <a:cubicBezTo>
                    <a:pt x="124" y="12"/>
                    <a:pt x="117" y="4"/>
                    <a:pt x="111" y="4"/>
                  </a:cubicBezTo>
                  <a:cubicBezTo>
                    <a:pt x="108" y="4"/>
                    <a:pt x="105" y="7"/>
                    <a:pt x="103" y="11"/>
                  </a:cubicBezTo>
                  <a:cubicBezTo>
                    <a:pt x="102" y="12"/>
                    <a:pt x="102" y="12"/>
                    <a:pt x="102" y="12"/>
                  </a:cubicBezTo>
                  <a:cubicBezTo>
                    <a:pt x="101" y="11"/>
                    <a:pt x="101" y="11"/>
                    <a:pt x="101" y="11"/>
                  </a:cubicBezTo>
                  <a:cubicBezTo>
                    <a:pt x="100" y="9"/>
                    <a:pt x="100" y="8"/>
                    <a:pt x="101" y="6"/>
                  </a:cubicBezTo>
                  <a:cubicBezTo>
                    <a:pt x="103" y="2"/>
                    <a:pt x="109" y="0"/>
                    <a:pt x="114" y="0"/>
                  </a:cubicBezTo>
                  <a:cubicBezTo>
                    <a:pt x="114" y="0"/>
                    <a:pt x="114" y="0"/>
                    <a:pt x="115" y="0"/>
                  </a:cubicBezTo>
                  <a:cubicBezTo>
                    <a:pt x="127" y="1"/>
                    <a:pt x="133" y="14"/>
                    <a:pt x="134" y="26"/>
                  </a:cubicBezTo>
                  <a:cubicBezTo>
                    <a:pt x="136" y="44"/>
                    <a:pt x="125" y="66"/>
                    <a:pt x="117" y="83"/>
                  </a:cubicBezTo>
                  <a:cubicBezTo>
                    <a:pt x="113" y="90"/>
                    <a:pt x="110" y="96"/>
                    <a:pt x="109" y="101"/>
                  </a:cubicBezTo>
                  <a:cubicBezTo>
                    <a:pt x="120" y="101"/>
                    <a:pt x="125" y="110"/>
                    <a:pt x="125" y="119"/>
                  </a:cubicBezTo>
                  <a:cubicBezTo>
                    <a:pt x="125" y="128"/>
                    <a:pt x="120" y="137"/>
                    <a:pt x="111" y="137"/>
                  </a:cubicBezTo>
                  <a:cubicBezTo>
                    <a:pt x="107" y="137"/>
                    <a:pt x="104" y="136"/>
                    <a:pt x="100" y="134"/>
                  </a:cubicBezTo>
                  <a:cubicBezTo>
                    <a:pt x="100" y="133"/>
                    <a:pt x="100" y="133"/>
                    <a:pt x="100" y="133"/>
                  </a:cubicBezTo>
                  <a:cubicBezTo>
                    <a:pt x="100" y="133"/>
                    <a:pt x="100" y="133"/>
                    <a:pt x="100" y="133"/>
                  </a:cubicBezTo>
                  <a:cubicBezTo>
                    <a:pt x="98" y="130"/>
                    <a:pt x="98" y="125"/>
                    <a:pt x="97" y="120"/>
                  </a:cubicBezTo>
                  <a:cubicBezTo>
                    <a:pt x="97" y="116"/>
                    <a:pt x="97" y="113"/>
                    <a:pt x="96" y="110"/>
                  </a:cubicBezTo>
                  <a:cubicBezTo>
                    <a:pt x="95" y="110"/>
                    <a:pt x="95" y="110"/>
                    <a:pt x="94" y="110"/>
                  </a:cubicBezTo>
                  <a:cubicBezTo>
                    <a:pt x="92" y="111"/>
                    <a:pt x="92" y="111"/>
                    <a:pt x="92" y="111"/>
                  </a:cubicBezTo>
                  <a:cubicBezTo>
                    <a:pt x="91" y="112"/>
                    <a:pt x="89" y="113"/>
                    <a:pt x="87" y="115"/>
                  </a:cubicBezTo>
                  <a:cubicBezTo>
                    <a:pt x="77" y="121"/>
                    <a:pt x="61" y="132"/>
                    <a:pt x="48" y="135"/>
                  </a:cubicBezTo>
                  <a:cubicBezTo>
                    <a:pt x="41" y="137"/>
                    <a:pt x="33" y="138"/>
                    <a:pt x="26" y="138"/>
                  </a:cubicBezTo>
                  <a:close/>
                  <a:moveTo>
                    <a:pt x="5" y="129"/>
                  </a:moveTo>
                  <a:cubicBezTo>
                    <a:pt x="5" y="130"/>
                    <a:pt x="5" y="130"/>
                    <a:pt x="6" y="130"/>
                  </a:cubicBezTo>
                  <a:cubicBezTo>
                    <a:pt x="10" y="134"/>
                    <a:pt x="17" y="137"/>
                    <a:pt x="26" y="137"/>
                  </a:cubicBezTo>
                  <a:cubicBezTo>
                    <a:pt x="33" y="137"/>
                    <a:pt x="41" y="135"/>
                    <a:pt x="48" y="134"/>
                  </a:cubicBezTo>
                  <a:cubicBezTo>
                    <a:pt x="61" y="130"/>
                    <a:pt x="76" y="120"/>
                    <a:pt x="86" y="114"/>
                  </a:cubicBezTo>
                  <a:cubicBezTo>
                    <a:pt x="82" y="115"/>
                    <a:pt x="78" y="117"/>
                    <a:pt x="75" y="119"/>
                  </a:cubicBezTo>
                  <a:cubicBezTo>
                    <a:pt x="66" y="124"/>
                    <a:pt x="57" y="129"/>
                    <a:pt x="48" y="129"/>
                  </a:cubicBezTo>
                  <a:cubicBezTo>
                    <a:pt x="44" y="129"/>
                    <a:pt x="44" y="129"/>
                    <a:pt x="44" y="129"/>
                  </a:cubicBezTo>
                  <a:cubicBezTo>
                    <a:pt x="48" y="128"/>
                    <a:pt x="48" y="128"/>
                    <a:pt x="48" y="128"/>
                  </a:cubicBezTo>
                  <a:cubicBezTo>
                    <a:pt x="54" y="126"/>
                    <a:pt x="59" y="123"/>
                    <a:pt x="65" y="120"/>
                  </a:cubicBezTo>
                  <a:cubicBezTo>
                    <a:pt x="75" y="114"/>
                    <a:pt x="85" y="108"/>
                    <a:pt x="96" y="108"/>
                  </a:cubicBezTo>
                  <a:cubicBezTo>
                    <a:pt x="96" y="108"/>
                    <a:pt x="96" y="108"/>
                    <a:pt x="96" y="108"/>
                  </a:cubicBezTo>
                  <a:cubicBezTo>
                    <a:pt x="97" y="108"/>
                    <a:pt x="97" y="108"/>
                    <a:pt x="97" y="108"/>
                  </a:cubicBezTo>
                  <a:cubicBezTo>
                    <a:pt x="97" y="108"/>
                    <a:pt x="97" y="108"/>
                    <a:pt x="97" y="108"/>
                  </a:cubicBezTo>
                  <a:cubicBezTo>
                    <a:pt x="97" y="108"/>
                    <a:pt x="97" y="108"/>
                    <a:pt x="97" y="108"/>
                  </a:cubicBezTo>
                  <a:cubicBezTo>
                    <a:pt x="97" y="109"/>
                    <a:pt x="97" y="109"/>
                    <a:pt x="97" y="109"/>
                  </a:cubicBezTo>
                  <a:cubicBezTo>
                    <a:pt x="98" y="112"/>
                    <a:pt x="99" y="116"/>
                    <a:pt x="99" y="120"/>
                  </a:cubicBezTo>
                  <a:cubicBezTo>
                    <a:pt x="99" y="124"/>
                    <a:pt x="100" y="129"/>
                    <a:pt x="101" y="132"/>
                  </a:cubicBezTo>
                  <a:cubicBezTo>
                    <a:pt x="104" y="134"/>
                    <a:pt x="108" y="135"/>
                    <a:pt x="111" y="135"/>
                  </a:cubicBezTo>
                  <a:cubicBezTo>
                    <a:pt x="118" y="135"/>
                    <a:pt x="122" y="129"/>
                    <a:pt x="123" y="123"/>
                  </a:cubicBezTo>
                  <a:cubicBezTo>
                    <a:pt x="122" y="124"/>
                    <a:pt x="121" y="125"/>
                    <a:pt x="119" y="125"/>
                  </a:cubicBezTo>
                  <a:cubicBezTo>
                    <a:pt x="118" y="125"/>
                    <a:pt x="118" y="125"/>
                    <a:pt x="118" y="125"/>
                  </a:cubicBezTo>
                  <a:cubicBezTo>
                    <a:pt x="118" y="127"/>
                    <a:pt x="117" y="128"/>
                    <a:pt x="117" y="129"/>
                  </a:cubicBezTo>
                  <a:cubicBezTo>
                    <a:pt x="117" y="129"/>
                    <a:pt x="117" y="129"/>
                    <a:pt x="117" y="129"/>
                  </a:cubicBezTo>
                  <a:cubicBezTo>
                    <a:pt x="117" y="129"/>
                    <a:pt x="117" y="129"/>
                    <a:pt x="117" y="129"/>
                  </a:cubicBezTo>
                  <a:cubicBezTo>
                    <a:pt x="115" y="130"/>
                    <a:pt x="114" y="130"/>
                    <a:pt x="113" y="130"/>
                  </a:cubicBezTo>
                  <a:cubicBezTo>
                    <a:pt x="113" y="130"/>
                    <a:pt x="113" y="130"/>
                    <a:pt x="113" y="130"/>
                  </a:cubicBezTo>
                  <a:cubicBezTo>
                    <a:pt x="111" y="130"/>
                    <a:pt x="109" y="130"/>
                    <a:pt x="108" y="129"/>
                  </a:cubicBezTo>
                  <a:cubicBezTo>
                    <a:pt x="106" y="129"/>
                    <a:pt x="105" y="128"/>
                    <a:pt x="103" y="128"/>
                  </a:cubicBezTo>
                  <a:cubicBezTo>
                    <a:pt x="103" y="128"/>
                    <a:pt x="103" y="128"/>
                    <a:pt x="103" y="128"/>
                  </a:cubicBezTo>
                  <a:cubicBezTo>
                    <a:pt x="103" y="128"/>
                    <a:pt x="103" y="128"/>
                    <a:pt x="103" y="128"/>
                  </a:cubicBezTo>
                  <a:cubicBezTo>
                    <a:pt x="100" y="122"/>
                    <a:pt x="100" y="110"/>
                    <a:pt x="104" y="105"/>
                  </a:cubicBezTo>
                  <a:cubicBezTo>
                    <a:pt x="105" y="105"/>
                    <a:pt x="105" y="105"/>
                    <a:pt x="105" y="105"/>
                  </a:cubicBezTo>
                  <a:cubicBezTo>
                    <a:pt x="105" y="105"/>
                    <a:pt x="105" y="105"/>
                    <a:pt x="105" y="105"/>
                  </a:cubicBezTo>
                  <a:cubicBezTo>
                    <a:pt x="110" y="106"/>
                    <a:pt x="114" y="108"/>
                    <a:pt x="116" y="112"/>
                  </a:cubicBezTo>
                  <a:cubicBezTo>
                    <a:pt x="118" y="116"/>
                    <a:pt x="119" y="120"/>
                    <a:pt x="118" y="124"/>
                  </a:cubicBezTo>
                  <a:cubicBezTo>
                    <a:pt x="118" y="124"/>
                    <a:pt x="118" y="124"/>
                    <a:pt x="118" y="124"/>
                  </a:cubicBezTo>
                  <a:cubicBezTo>
                    <a:pt x="121" y="119"/>
                    <a:pt x="119" y="116"/>
                    <a:pt x="117" y="112"/>
                  </a:cubicBezTo>
                  <a:cubicBezTo>
                    <a:pt x="116" y="110"/>
                    <a:pt x="115" y="109"/>
                    <a:pt x="114" y="106"/>
                  </a:cubicBezTo>
                  <a:cubicBezTo>
                    <a:pt x="114" y="105"/>
                    <a:pt x="114" y="105"/>
                    <a:pt x="114" y="105"/>
                  </a:cubicBezTo>
                  <a:cubicBezTo>
                    <a:pt x="115" y="105"/>
                    <a:pt x="115" y="105"/>
                    <a:pt x="115" y="105"/>
                  </a:cubicBezTo>
                  <a:cubicBezTo>
                    <a:pt x="117" y="106"/>
                    <a:pt x="121" y="109"/>
                    <a:pt x="123" y="113"/>
                  </a:cubicBezTo>
                  <a:cubicBezTo>
                    <a:pt x="121" y="107"/>
                    <a:pt x="116" y="102"/>
                    <a:pt x="108" y="102"/>
                  </a:cubicBezTo>
                  <a:cubicBezTo>
                    <a:pt x="107" y="102"/>
                    <a:pt x="107" y="102"/>
                    <a:pt x="107" y="102"/>
                  </a:cubicBezTo>
                  <a:cubicBezTo>
                    <a:pt x="107" y="101"/>
                    <a:pt x="107" y="101"/>
                    <a:pt x="107" y="101"/>
                  </a:cubicBezTo>
                  <a:cubicBezTo>
                    <a:pt x="108" y="97"/>
                    <a:pt x="112" y="90"/>
                    <a:pt x="115" y="82"/>
                  </a:cubicBezTo>
                  <a:cubicBezTo>
                    <a:pt x="124" y="65"/>
                    <a:pt x="134" y="44"/>
                    <a:pt x="133" y="26"/>
                  </a:cubicBezTo>
                  <a:cubicBezTo>
                    <a:pt x="131" y="15"/>
                    <a:pt x="126" y="3"/>
                    <a:pt x="115" y="2"/>
                  </a:cubicBezTo>
                  <a:cubicBezTo>
                    <a:pt x="110" y="1"/>
                    <a:pt x="104" y="4"/>
                    <a:pt x="102" y="7"/>
                  </a:cubicBezTo>
                  <a:cubicBezTo>
                    <a:pt x="102" y="7"/>
                    <a:pt x="102" y="8"/>
                    <a:pt x="102" y="9"/>
                  </a:cubicBezTo>
                  <a:cubicBezTo>
                    <a:pt x="105" y="4"/>
                    <a:pt x="109" y="3"/>
                    <a:pt x="111" y="3"/>
                  </a:cubicBezTo>
                  <a:cubicBezTo>
                    <a:pt x="118" y="3"/>
                    <a:pt x="125" y="11"/>
                    <a:pt x="127" y="18"/>
                  </a:cubicBezTo>
                  <a:cubicBezTo>
                    <a:pt x="133" y="42"/>
                    <a:pt x="110" y="81"/>
                    <a:pt x="101" y="91"/>
                  </a:cubicBezTo>
                  <a:cubicBezTo>
                    <a:pt x="102" y="96"/>
                    <a:pt x="100" y="100"/>
                    <a:pt x="99" y="104"/>
                  </a:cubicBezTo>
                  <a:cubicBezTo>
                    <a:pt x="98" y="105"/>
                    <a:pt x="98" y="105"/>
                    <a:pt x="98" y="105"/>
                  </a:cubicBezTo>
                  <a:cubicBezTo>
                    <a:pt x="98" y="105"/>
                    <a:pt x="98" y="105"/>
                    <a:pt x="98" y="105"/>
                  </a:cubicBezTo>
                  <a:cubicBezTo>
                    <a:pt x="86" y="107"/>
                    <a:pt x="75" y="113"/>
                    <a:pt x="64" y="119"/>
                  </a:cubicBezTo>
                  <a:cubicBezTo>
                    <a:pt x="51" y="126"/>
                    <a:pt x="37" y="133"/>
                    <a:pt x="23" y="133"/>
                  </a:cubicBezTo>
                  <a:cubicBezTo>
                    <a:pt x="17" y="133"/>
                    <a:pt x="11" y="132"/>
                    <a:pt x="5" y="129"/>
                  </a:cubicBezTo>
                  <a:cubicBezTo>
                    <a:pt x="5" y="129"/>
                    <a:pt x="5" y="129"/>
                    <a:pt x="5" y="129"/>
                  </a:cubicBezTo>
                  <a:close/>
                  <a:moveTo>
                    <a:pt x="104" y="127"/>
                  </a:moveTo>
                  <a:cubicBezTo>
                    <a:pt x="106" y="127"/>
                    <a:pt x="107" y="127"/>
                    <a:pt x="108" y="128"/>
                  </a:cubicBezTo>
                  <a:cubicBezTo>
                    <a:pt x="111" y="129"/>
                    <a:pt x="113" y="129"/>
                    <a:pt x="116" y="128"/>
                  </a:cubicBezTo>
                  <a:cubicBezTo>
                    <a:pt x="118" y="123"/>
                    <a:pt x="118" y="117"/>
                    <a:pt x="115" y="113"/>
                  </a:cubicBezTo>
                  <a:cubicBezTo>
                    <a:pt x="113" y="110"/>
                    <a:pt x="109" y="107"/>
                    <a:pt x="105" y="107"/>
                  </a:cubicBezTo>
                  <a:cubicBezTo>
                    <a:pt x="102" y="111"/>
                    <a:pt x="102" y="121"/>
                    <a:pt x="104" y="127"/>
                  </a:cubicBezTo>
                  <a:close/>
                  <a:moveTo>
                    <a:pt x="89" y="110"/>
                  </a:moveTo>
                  <a:cubicBezTo>
                    <a:pt x="81" y="112"/>
                    <a:pt x="73" y="117"/>
                    <a:pt x="65" y="121"/>
                  </a:cubicBezTo>
                  <a:cubicBezTo>
                    <a:pt x="61" y="123"/>
                    <a:pt x="57" y="125"/>
                    <a:pt x="53" y="127"/>
                  </a:cubicBezTo>
                  <a:cubicBezTo>
                    <a:pt x="60" y="126"/>
                    <a:pt x="67" y="122"/>
                    <a:pt x="74" y="118"/>
                  </a:cubicBezTo>
                  <a:cubicBezTo>
                    <a:pt x="79" y="115"/>
                    <a:pt x="84" y="112"/>
                    <a:pt x="89" y="110"/>
                  </a:cubicBezTo>
                  <a:close/>
                  <a:moveTo>
                    <a:pt x="2" y="121"/>
                  </a:moveTo>
                  <a:cubicBezTo>
                    <a:pt x="2" y="123"/>
                    <a:pt x="3" y="125"/>
                    <a:pt x="4" y="127"/>
                  </a:cubicBezTo>
                  <a:cubicBezTo>
                    <a:pt x="3" y="127"/>
                    <a:pt x="3" y="125"/>
                    <a:pt x="3" y="124"/>
                  </a:cubicBezTo>
                  <a:cubicBezTo>
                    <a:pt x="3" y="123"/>
                    <a:pt x="4" y="122"/>
                    <a:pt x="3" y="121"/>
                  </a:cubicBezTo>
                  <a:cubicBezTo>
                    <a:pt x="3" y="121"/>
                    <a:pt x="3" y="121"/>
                    <a:pt x="2" y="121"/>
                  </a:cubicBezTo>
                  <a:close/>
                  <a:moveTo>
                    <a:pt x="116" y="108"/>
                  </a:moveTo>
                  <a:cubicBezTo>
                    <a:pt x="117" y="109"/>
                    <a:pt x="118" y="110"/>
                    <a:pt x="118" y="111"/>
                  </a:cubicBezTo>
                  <a:cubicBezTo>
                    <a:pt x="120" y="115"/>
                    <a:pt x="122" y="118"/>
                    <a:pt x="120" y="123"/>
                  </a:cubicBezTo>
                  <a:cubicBezTo>
                    <a:pt x="122" y="122"/>
                    <a:pt x="123" y="121"/>
                    <a:pt x="123" y="119"/>
                  </a:cubicBezTo>
                  <a:cubicBezTo>
                    <a:pt x="123" y="115"/>
                    <a:pt x="119" y="110"/>
                    <a:pt x="116" y="108"/>
                  </a:cubicBezTo>
                  <a:close/>
                  <a:moveTo>
                    <a:pt x="102" y="108"/>
                  </a:moveTo>
                  <a:cubicBezTo>
                    <a:pt x="103" y="103"/>
                    <a:pt x="103" y="103"/>
                    <a:pt x="103" y="103"/>
                  </a:cubicBezTo>
                  <a:cubicBezTo>
                    <a:pt x="104" y="92"/>
                    <a:pt x="109" y="82"/>
                    <a:pt x="114" y="72"/>
                  </a:cubicBezTo>
                  <a:cubicBezTo>
                    <a:pt x="121" y="60"/>
                    <a:pt x="127" y="47"/>
                    <a:pt x="128" y="32"/>
                  </a:cubicBezTo>
                  <a:cubicBezTo>
                    <a:pt x="130" y="32"/>
                    <a:pt x="130" y="32"/>
                    <a:pt x="130" y="32"/>
                  </a:cubicBezTo>
                  <a:cubicBezTo>
                    <a:pt x="131" y="51"/>
                    <a:pt x="122" y="68"/>
                    <a:pt x="114" y="84"/>
                  </a:cubicBezTo>
                  <a:cubicBezTo>
                    <a:pt x="110" y="90"/>
                    <a:pt x="107" y="97"/>
                    <a:pt x="104" y="103"/>
                  </a:cubicBezTo>
                  <a:lnTo>
                    <a:pt x="102" y="108"/>
                  </a:lnTo>
                  <a:close/>
                  <a:moveTo>
                    <a:pt x="128" y="44"/>
                  </a:moveTo>
                  <a:cubicBezTo>
                    <a:pt x="125" y="54"/>
                    <a:pt x="120" y="63"/>
                    <a:pt x="116" y="72"/>
                  </a:cubicBezTo>
                  <a:cubicBezTo>
                    <a:pt x="111" y="81"/>
                    <a:pt x="107" y="89"/>
                    <a:pt x="105" y="97"/>
                  </a:cubicBezTo>
                  <a:cubicBezTo>
                    <a:pt x="108" y="92"/>
                    <a:pt x="110" y="88"/>
                    <a:pt x="112" y="83"/>
                  </a:cubicBezTo>
                  <a:cubicBezTo>
                    <a:pt x="119" y="71"/>
                    <a:pt x="126" y="58"/>
                    <a:pt x="128" y="44"/>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grpSp>
      <p:sp>
        <p:nvSpPr>
          <p:cNvPr id="37" name="Picture Placeholder 33" descr="An empty placeholder to add an image. Click on the placeholder and select the image that you wish to add."/>
          <p:cNvSpPr>
            <a:spLocks noGrp="1" noChangeAspect="1"/>
          </p:cNvSpPr>
          <p:nvPr>
            <p:ph type="pic" sz="quarter" idx="18"/>
          </p:nvPr>
        </p:nvSpPr>
        <p:spPr>
          <a:xfrm>
            <a:off x="6975717" y="1900210"/>
            <a:ext cx="3935536" cy="2571736"/>
          </a:xfrm>
          <a:solidFill>
            <a:schemeClr val="bg2"/>
          </a:solidFill>
          <a:ln w="38100">
            <a:solidFill>
              <a:schemeClr val="bg1"/>
            </a:solidFill>
          </a:ln>
        </p:spPr>
        <p:txBody>
          <a:bodyPr/>
          <a:lstStyle>
            <a:lvl1pPr marL="0" indent="0" algn="ctr">
              <a:buNone/>
              <a:defRPr/>
            </a:lvl1pPr>
          </a:lstStyle>
          <a:p>
            <a:r>
              <a:rPr lang="en-US" smtClean="0"/>
              <a:t>Click icon to add picture</a:t>
            </a:r>
            <a:endParaRPr dirty="0"/>
          </a:p>
        </p:txBody>
      </p:sp>
      <p:sp>
        <p:nvSpPr>
          <p:cNvPr id="40" name="Text Placeholder 3"/>
          <p:cNvSpPr>
            <a:spLocks noGrp="1"/>
          </p:cNvSpPr>
          <p:nvPr>
            <p:ph type="body" sz="half" idx="19"/>
          </p:nvPr>
        </p:nvSpPr>
        <p:spPr>
          <a:xfrm>
            <a:off x="6742908" y="4935990"/>
            <a:ext cx="4368980" cy="1007610"/>
          </a:xfrm>
        </p:spPr>
        <p:txBody>
          <a:bodyPr>
            <a:normAutofit/>
          </a:bodyPr>
          <a:lstStyle>
            <a:lvl1pPr marL="0" indent="0">
              <a:spcBef>
                <a:spcPts val="1600"/>
              </a:spcBef>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8" name="Slide Number Placeholder 7"/>
          <p:cNvSpPr>
            <a:spLocks noGrp="1"/>
          </p:cNvSpPr>
          <p:nvPr>
            <p:ph type="sldNum" sz="quarter" idx="12"/>
          </p:nvPr>
        </p:nvSpPr>
        <p:spPr/>
        <p:txBody>
          <a:bodyPr/>
          <a:lstStyle/>
          <a:p>
            <a:fld id="{022B156B-59AE-415F-B24B-8756D48BB977}" type="slidenum">
              <a:rPr/>
              <a:pPr/>
              <a:t>‹#›</a:t>
            </a:fld>
            <a:endParaRPr/>
          </a:p>
        </p:txBody>
      </p:sp>
      <p:sp>
        <p:nvSpPr>
          <p:cNvPr id="7" name="Footer Placeholder 6"/>
          <p:cNvSpPr>
            <a:spLocks noGrp="1"/>
          </p:cNvSpPr>
          <p:nvPr>
            <p:ph type="ftr" sz="quarter" idx="11"/>
          </p:nvPr>
        </p:nvSpPr>
        <p:spPr/>
        <p:txBody>
          <a:bodyPr/>
          <a:lstStyle/>
          <a:p>
            <a:endParaRPr/>
          </a:p>
        </p:txBody>
      </p:sp>
      <p:sp>
        <p:nvSpPr>
          <p:cNvPr id="6" name="Date Placeholder 5"/>
          <p:cNvSpPr>
            <a:spLocks noGrp="1"/>
          </p:cNvSpPr>
          <p:nvPr>
            <p:ph type="dt" sz="half" idx="10"/>
          </p:nvPr>
        </p:nvSpPr>
        <p:spPr/>
        <p:txBody>
          <a:bodyPr/>
          <a:lstStyle/>
          <a:p>
            <a:fld id="{4CF99945-0A15-4715-AB6C-F5E56CF20F70}" type="datetimeFigureOut">
              <a:rPr lang="en-US"/>
              <a:pPr/>
              <a:t>4/18/2022</a:t>
            </a:fld>
            <a:endParaRPr/>
          </a:p>
        </p:txBody>
      </p:sp>
    </p:spTree>
    <p:extLst>
      <p:ext uri="{BB962C8B-B14F-4D97-AF65-F5344CB8AC3E}">
        <p14:creationId xmlns:p14="http://schemas.microsoft.com/office/powerpoint/2010/main" val="11682748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hree Pictures with Caption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grpSp>
        <p:nvGrpSpPr>
          <p:cNvPr id="52" name="Group 51"/>
          <p:cNvGrpSpPr>
            <a:grpSpLocks noChangeAspect="1"/>
          </p:cNvGrpSpPr>
          <p:nvPr/>
        </p:nvGrpSpPr>
        <p:grpSpPr>
          <a:xfrm rot="5400000">
            <a:off x="1045139" y="1678105"/>
            <a:ext cx="3123347" cy="3089730"/>
            <a:chOff x="895350" y="3313113"/>
            <a:chExt cx="3613151" cy="2790825"/>
          </a:xfrm>
          <a:solidFill>
            <a:schemeClr val="tx1">
              <a:lumMod val="50000"/>
            </a:schemeClr>
          </a:solidFill>
        </p:grpSpPr>
        <p:sp>
          <p:nvSpPr>
            <p:cNvPr id="53" name="Freeform 41"/>
            <p:cNvSpPr>
              <a:spLocks/>
            </p:cNvSpPr>
            <p:nvPr/>
          </p:nvSpPr>
          <p:spPr bwMode="auto">
            <a:xfrm>
              <a:off x="963613" y="3725863"/>
              <a:ext cx="11113" cy="1952625"/>
            </a:xfrm>
            <a:custGeom>
              <a:avLst/>
              <a:gdLst>
                <a:gd name="T0" fmla="*/ 3 w 5"/>
                <a:gd name="T1" fmla="*/ 0 h 868"/>
                <a:gd name="T2" fmla="*/ 4 w 5"/>
                <a:gd name="T3" fmla="*/ 217 h 868"/>
                <a:gd name="T4" fmla="*/ 3 w 5"/>
                <a:gd name="T5" fmla="*/ 326 h 868"/>
                <a:gd name="T6" fmla="*/ 4 w 5"/>
                <a:gd name="T7" fmla="*/ 434 h 868"/>
                <a:gd name="T8" fmla="*/ 4 w 5"/>
                <a:gd name="T9" fmla="*/ 651 h 868"/>
                <a:gd name="T10" fmla="*/ 4 w 5"/>
                <a:gd name="T11" fmla="*/ 760 h 868"/>
                <a:gd name="T12" fmla="*/ 3 w 5"/>
                <a:gd name="T13" fmla="*/ 868 h 868"/>
                <a:gd name="T14" fmla="*/ 2 w 5"/>
                <a:gd name="T15" fmla="*/ 868 h 868"/>
                <a:gd name="T16" fmla="*/ 1 w 5"/>
                <a:gd name="T17" fmla="*/ 760 h 868"/>
                <a:gd name="T18" fmla="*/ 0 w 5"/>
                <a:gd name="T19" fmla="*/ 651 h 868"/>
                <a:gd name="T20" fmla="*/ 1 w 5"/>
                <a:gd name="T21" fmla="*/ 434 h 868"/>
                <a:gd name="T22" fmla="*/ 2 w 5"/>
                <a:gd name="T23" fmla="*/ 326 h 868"/>
                <a:gd name="T24" fmla="*/ 1 w 5"/>
                <a:gd name="T25" fmla="*/ 217 h 868"/>
                <a:gd name="T26" fmla="*/ 2 w 5"/>
                <a:gd name="T27" fmla="*/ 0 h 868"/>
                <a:gd name="T28" fmla="*/ 3 w 5"/>
                <a:gd name="T29" fmla="*/ 0 h 8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 h="868">
                  <a:moveTo>
                    <a:pt x="3" y="0"/>
                  </a:moveTo>
                  <a:cubicBezTo>
                    <a:pt x="4" y="73"/>
                    <a:pt x="4" y="145"/>
                    <a:pt x="4" y="217"/>
                  </a:cubicBezTo>
                  <a:cubicBezTo>
                    <a:pt x="4" y="253"/>
                    <a:pt x="3" y="290"/>
                    <a:pt x="3" y="326"/>
                  </a:cubicBezTo>
                  <a:cubicBezTo>
                    <a:pt x="3" y="362"/>
                    <a:pt x="3" y="398"/>
                    <a:pt x="4" y="434"/>
                  </a:cubicBezTo>
                  <a:cubicBezTo>
                    <a:pt x="4" y="507"/>
                    <a:pt x="5" y="579"/>
                    <a:pt x="4" y="651"/>
                  </a:cubicBezTo>
                  <a:cubicBezTo>
                    <a:pt x="5" y="687"/>
                    <a:pt x="4" y="724"/>
                    <a:pt x="4" y="760"/>
                  </a:cubicBezTo>
                  <a:cubicBezTo>
                    <a:pt x="4" y="796"/>
                    <a:pt x="3" y="832"/>
                    <a:pt x="3" y="868"/>
                  </a:cubicBezTo>
                  <a:cubicBezTo>
                    <a:pt x="2" y="868"/>
                    <a:pt x="2" y="868"/>
                    <a:pt x="2" y="868"/>
                  </a:cubicBezTo>
                  <a:cubicBezTo>
                    <a:pt x="2" y="832"/>
                    <a:pt x="1" y="796"/>
                    <a:pt x="1" y="760"/>
                  </a:cubicBezTo>
                  <a:cubicBezTo>
                    <a:pt x="1" y="724"/>
                    <a:pt x="0" y="687"/>
                    <a:pt x="0" y="651"/>
                  </a:cubicBezTo>
                  <a:cubicBezTo>
                    <a:pt x="0" y="579"/>
                    <a:pt x="1" y="507"/>
                    <a:pt x="1" y="434"/>
                  </a:cubicBezTo>
                  <a:cubicBezTo>
                    <a:pt x="2" y="398"/>
                    <a:pt x="2" y="362"/>
                    <a:pt x="2" y="326"/>
                  </a:cubicBezTo>
                  <a:cubicBezTo>
                    <a:pt x="2" y="290"/>
                    <a:pt x="1" y="253"/>
                    <a:pt x="1" y="217"/>
                  </a:cubicBezTo>
                  <a:cubicBezTo>
                    <a:pt x="0" y="145"/>
                    <a:pt x="1" y="73"/>
                    <a:pt x="2" y="0"/>
                  </a:cubicBezTo>
                  <a:lnTo>
                    <a:pt x="3" y="0"/>
                  </a:ln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54" name="Freeform 42"/>
            <p:cNvSpPr>
              <a:spLocks/>
            </p:cNvSpPr>
            <p:nvPr/>
          </p:nvSpPr>
          <p:spPr bwMode="auto">
            <a:xfrm>
              <a:off x="1350963" y="6038850"/>
              <a:ext cx="2736850" cy="11113"/>
            </a:xfrm>
            <a:custGeom>
              <a:avLst/>
              <a:gdLst>
                <a:gd name="T0" fmla="*/ 0 w 1216"/>
                <a:gd name="T1" fmla="*/ 2 h 5"/>
                <a:gd name="T2" fmla="*/ 304 w 1216"/>
                <a:gd name="T3" fmla="*/ 1 h 5"/>
                <a:gd name="T4" fmla="*/ 456 w 1216"/>
                <a:gd name="T5" fmla="*/ 2 h 5"/>
                <a:gd name="T6" fmla="*/ 608 w 1216"/>
                <a:gd name="T7" fmla="*/ 1 h 5"/>
                <a:gd name="T8" fmla="*/ 912 w 1216"/>
                <a:gd name="T9" fmla="*/ 0 h 5"/>
                <a:gd name="T10" fmla="*/ 1064 w 1216"/>
                <a:gd name="T11" fmla="*/ 1 h 5"/>
                <a:gd name="T12" fmla="*/ 1216 w 1216"/>
                <a:gd name="T13" fmla="*/ 2 h 5"/>
                <a:gd name="T14" fmla="*/ 1216 w 1216"/>
                <a:gd name="T15" fmla="*/ 2 h 5"/>
                <a:gd name="T16" fmla="*/ 1064 w 1216"/>
                <a:gd name="T17" fmla="*/ 4 h 5"/>
                <a:gd name="T18" fmla="*/ 912 w 1216"/>
                <a:gd name="T19" fmla="*/ 4 h 5"/>
                <a:gd name="T20" fmla="*/ 608 w 1216"/>
                <a:gd name="T21" fmla="*/ 3 h 5"/>
                <a:gd name="T22" fmla="*/ 456 w 1216"/>
                <a:gd name="T23" fmla="*/ 3 h 5"/>
                <a:gd name="T24" fmla="*/ 304 w 1216"/>
                <a:gd name="T25" fmla="*/ 4 h 5"/>
                <a:gd name="T26" fmla="*/ 0 w 1216"/>
                <a:gd name="T27"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16" h="5">
                  <a:moveTo>
                    <a:pt x="0" y="2"/>
                  </a:moveTo>
                  <a:cubicBezTo>
                    <a:pt x="101" y="1"/>
                    <a:pt x="202" y="0"/>
                    <a:pt x="304" y="1"/>
                  </a:cubicBezTo>
                  <a:cubicBezTo>
                    <a:pt x="354" y="1"/>
                    <a:pt x="405" y="2"/>
                    <a:pt x="456" y="2"/>
                  </a:cubicBezTo>
                  <a:cubicBezTo>
                    <a:pt x="506" y="2"/>
                    <a:pt x="557" y="1"/>
                    <a:pt x="608" y="1"/>
                  </a:cubicBezTo>
                  <a:cubicBezTo>
                    <a:pt x="709" y="1"/>
                    <a:pt x="810" y="0"/>
                    <a:pt x="912" y="0"/>
                  </a:cubicBezTo>
                  <a:cubicBezTo>
                    <a:pt x="962" y="0"/>
                    <a:pt x="1013" y="1"/>
                    <a:pt x="1064" y="1"/>
                  </a:cubicBezTo>
                  <a:cubicBezTo>
                    <a:pt x="1114" y="1"/>
                    <a:pt x="1165" y="1"/>
                    <a:pt x="1216" y="2"/>
                  </a:cubicBezTo>
                  <a:cubicBezTo>
                    <a:pt x="1216" y="2"/>
                    <a:pt x="1216" y="2"/>
                    <a:pt x="1216" y="2"/>
                  </a:cubicBezTo>
                  <a:cubicBezTo>
                    <a:pt x="1165" y="3"/>
                    <a:pt x="1114" y="3"/>
                    <a:pt x="1064" y="4"/>
                  </a:cubicBezTo>
                  <a:cubicBezTo>
                    <a:pt x="1013" y="4"/>
                    <a:pt x="962" y="4"/>
                    <a:pt x="912" y="4"/>
                  </a:cubicBezTo>
                  <a:cubicBezTo>
                    <a:pt x="810" y="5"/>
                    <a:pt x="709" y="4"/>
                    <a:pt x="608" y="3"/>
                  </a:cubicBezTo>
                  <a:cubicBezTo>
                    <a:pt x="557" y="3"/>
                    <a:pt x="506" y="3"/>
                    <a:pt x="456" y="3"/>
                  </a:cubicBezTo>
                  <a:cubicBezTo>
                    <a:pt x="405" y="3"/>
                    <a:pt x="354" y="4"/>
                    <a:pt x="304" y="4"/>
                  </a:cubicBezTo>
                  <a:cubicBezTo>
                    <a:pt x="202" y="4"/>
                    <a:pt x="101" y="4"/>
                    <a:pt x="0" y="2"/>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55" name="Freeform 43"/>
            <p:cNvSpPr>
              <a:spLocks/>
            </p:cNvSpPr>
            <p:nvPr/>
          </p:nvSpPr>
          <p:spPr bwMode="auto">
            <a:xfrm>
              <a:off x="1330325" y="3378200"/>
              <a:ext cx="2743200" cy="11113"/>
            </a:xfrm>
            <a:custGeom>
              <a:avLst/>
              <a:gdLst>
                <a:gd name="T0" fmla="*/ 0 w 1219"/>
                <a:gd name="T1" fmla="*/ 2 h 5"/>
                <a:gd name="T2" fmla="*/ 304 w 1219"/>
                <a:gd name="T3" fmla="*/ 1 h 5"/>
                <a:gd name="T4" fmla="*/ 457 w 1219"/>
                <a:gd name="T5" fmla="*/ 2 h 5"/>
                <a:gd name="T6" fmla="*/ 609 w 1219"/>
                <a:gd name="T7" fmla="*/ 1 h 5"/>
                <a:gd name="T8" fmla="*/ 914 w 1219"/>
                <a:gd name="T9" fmla="*/ 0 h 5"/>
                <a:gd name="T10" fmla="*/ 1067 w 1219"/>
                <a:gd name="T11" fmla="*/ 1 h 5"/>
                <a:gd name="T12" fmla="*/ 1219 w 1219"/>
                <a:gd name="T13" fmla="*/ 2 h 5"/>
                <a:gd name="T14" fmla="*/ 1219 w 1219"/>
                <a:gd name="T15" fmla="*/ 3 h 5"/>
                <a:gd name="T16" fmla="*/ 1067 w 1219"/>
                <a:gd name="T17" fmla="*/ 4 h 5"/>
                <a:gd name="T18" fmla="*/ 914 w 1219"/>
                <a:gd name="T19" fmla="*/ 4 h 5"/>
                <a:gd name="T20" fmla="*/ 609 w 1219"/>
                <a:gd name="T21" fmla="*/ 3 h 5"/>
                <a:gd name="T22" fmla="*/ 457 w 1219"/>
                <a:gd name="T23" fmla="*/ 3 h 5"/>
                <a:gd name="T24" fmla="*/ 304 w 1219"/>
                <a:gd name="T25" fmla="*/ 4 h 5"/>
                <a:gd name="T26" fmla="*/ 0 w 1219"/>
                <a:gd name="T27" fmla="*/ 3 h 5"/>
                <a:gd name="T28" fmla="*/ 0 w 1219"/>
                <a:gd name="T29"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19" h="5">
                  <a:moveTo>
                    <a:pt x="0" y="2"/>
                  </a:moveTo>
                  <a:cubicBezTo>
                    <a:pt x="101" y="1"/>
                    <a:pt x="203" y="0"/>
                    <a:pt x="304" y="1"/>
                  </a:cubicBezTo>
                  <a:cubicBezTo>
                    <a:pt x="355" y="1"/>
                    <a:pt x="406" y="2"/>
                    <a:pt x="457" y="2"/>
                  </a:cubicBezTo>
                  <a:cubicBezTo>
                    <a:pt x="508" y="2"/>
                    <a:pt x="559" y="1"/>
                    <a:pt x="609" y="1"/>
                  </a:cubicBezTo>
                  <a:cubicBezTo>
                    <a:pt x="711" y="1"/>
                    <a:pt x="813" y="0"/>
                    <a:pt x="914" y="0"/>
                  </a:cubicBezTo>
                  <a:cubicBezTo>
                    <a:pt x="965" y="0"/>
                    <a:pt x="1016" y="1"/>
                    <a:pt x="1067" y="1"/>
                  </a:cubicBezTo>
                  <a:cubicBezTo>
                    <a:pt x="1117" y="1"/>
                    <a:pt x="1168" y="1"/>
                    <a:pt x="1219" y="2"/>
                  </a:cubicBezTo>
                  <a:cubicBezTo>
                    <a:pt x="1219" y="3"/>
                    <a:pt x="1219" y="3"/>
                    <a:pt x="1219" y="3"/>
                  </a:cubicBezTo>
                  <a:cubicBezTo>
                    <a:pt x="1168" y="3"/>
                    <a:pt x="1117" y="4"/>
                    <a:pt x="1067" y="4"/>
                  </a:cubicBezTo>
                  <a:cubicBezTo>
                    <a:pt x="1016" y="4"/>
                    <a:pt x="965" y="4"/>
                    <a:pt x="914" y="4"/>
                  </a:cubicBezTo>
                  <a:cubicBezTo>
                    <a:pt x="813" y="5"/>
                    <a:pt x="711" y="4"/>
                    <a:pt x="609" y="3"/>
                  </a:cubicBezTo>
                  <a:cubicBezTo>
                    <a:pt x="559" y="3"/>
                    <a:pt x="508" y="3"/>
                    <a:pt x="457" y="3"/>
                  </a:cubicBezTo>
                  <a:cubicBezTo>
                    <a:pt x="406" y="3"/>
                    <a:pt x="355" y="4"/>
                    <a:pt x="304" y="4"/>
                  </a:cubicBezTo>
                  <a:cubicBezTo>
                    <a:pt x="203" y="4"/>
                    <a:pt x="101" y="4"/>
                    <a:pt x="0" y="3"/>
                  </a:cubicBezTo>
                  <a:lnTo>
                    <a:pt x="0" y="2"/>
                  </a:ln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56" name="Freeform 44"/>
            <p:cNvSpPr>
              <a:spLocks/>
            </p:cNvSpPr>
            <p:nvPr/>
          </p:nvSpPr>
          <p:spPr bwMode="auto">
            <a:xfrm>
              <a:off x="4443413" y="3759200"/>
              <a:ext cx="9525" cy="1919288"/>
            </a:xfrm>
            <a:custGeom>
              <a:avLst/>
              <a:gdLst>
                <a:gd name="T0" fmla="*/ 2 w 4"/>
                <a:gd name="T1" fmla="*/ 853 h 853"/>
                <a:gd name="T2" fmla="*/ 0 w 4"/>
                <a:gd name="T3" fmla="*/ 640 h 853"/>
                <a:gd name="T4" fmla="*/ 1 w 4"/>
                <a:gd name="T5" fmla="*/ 533 h 853"/>
                <a:gd name="T6" fmla="*/ 1 w 4"/>
                <a:gd name="T7" fmla="*/ 427 h 853"/>
                <a:gd name="T8" fmla="*/ 0 w 4"/>
                <a:gd name="T9" fmla="*/ 213 h 853"/>
                <a:gd name="T10" fmla="*/ 0 w 4"/>
                <a:gd name="T11" fmla="*/ 107 h 853"/>
                <a:gd name="T12" fmla="*/ 2 w 4"/>
                <a:gd name="T13" fmla="*/ 0 h 853"/>
                <a:gd name="T14" fmla="*/ 2 w 4"/>
                <a:gd name="T15" fmla="*/ 0 h 853"/>
                <a:gd name="T16" fmla="*/ 3 w 4"/>
                <a:gd name="T17" fmla="*/ 107 h 853"/>
                <a:gd name="T18" fmla="*/ 4 w 4"/>
                <a:gd name="T19" fmla="*/ 213 h 853"/>
                <a:gd name="T20" fmla="*/ 3 w 4"/>
                <a:gd name="T21" fmla="*/ 427 h 853"/>
                <a:gd name="T22" fmla="*/ 2 w 4"/>
                <a:gd name="T23" fmla="*/ 533 h 853"/>
                <a:gd name="T24" fmla="*/ 3 w 4"/>
                <a:gd name="T25" fmla="*/ 640 h 853"/>
                <a:gd name="T26" fmla="*/ 2 w 4"/>
                <a:gd name="T27" fmla="*/ 853 h 8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 h="853">
                  <a:moveTo>
                    <a:pt x="2" y="853"/>
                  </a:moveTo>
                  <a:cubicBezTo>
                    <a:pt x="0" y="782"/>
                    <a:pt x="0" y="711"/>
                    <a:pt x="0" y="640"/>
                  </a:cubicBezTo>
                  <a:cubicBezTo>
                    <a:pt x="0" y="604"/>
                    <a:pt x="1" y="569"/>
                    <a:pt x="1" y="533"/>
                  </a:cubicBezTo>
                  <a:cubicBezTo>
                    <a:pt x="1" y="498"/>
                    <a:pt x="1" y="462"/>
                    <a:pt x="1" y="427"/>
                  </a:cubicBezTo>
                  <a:cubicBezTo>
                    <a:pt x="0" y="356"/>
                    <a:pt x="0" y="284"/>
                    <a:pt x="0" y="213"/>
                  </a:cubicBezTo>
                  <a:cubicBezTo>
                    <a:pt x="0" y="178"/>
                    <a:pt x="0" y="142"/>
                    <a:pt x="0" y="107"/>
                  </a:cubicBezTo>
                  <a:cubicBezTo>
                    <a:pt x="1" y="71"/>
                    <a:pt x="1" y="36"/>
                    <a:pt x="2" y="0"/>
                  </a:cubicBezTo>
                  <a:cubicBezTo>
                    <a:pt x="2" y="0"/>
                    <a:pt x="2" y="0"/>
                    <a:pt x="2" y="0"/>
                  </a:cubicBezTo>
                  <a:cubicBezTo>
                    <a:pt x="3" y="36"/>
                    <a:pt x="3" y="71"/>
                    <a:pt x="3" y="107"/>
                  </a:cubicBezTo>
                  <a:cubicBezTo>
                    <a:pt x="4" y="142"/>
                    <a:pt x="4" y="178"/>
                    <a:pt x="4" y="213"/>
                  </a:cubicBezTo>
                  <a:cubicBezTo>
                    <a:pt x="4" y="284"/>
                    <a:pt x="3" y="356"/>
                    <a:pt x="3" y="427"/>
                  </a:cubicBezTo>
                  <a:cubicBezTo>
                    <a:pt x="3" y="462"/>
                    <a:pt x="2" y="498"/>
                    <a:pt x="2" y="533"/>
                  </a:cubicBezTo>
                  <a:cubicBezTo>
                    <a:pt x="3" y="569"/>
                    <a:pt x="3" y="604"/>
                    <a:pt x="3" y="640"/>
                  </a:cubicBezTo>
                  <a:cubicBezTo>
                    <a:pt x="4" y="711"/>
                    <a:pt x="3" y="782"/>
                    <a:pt x="2" y="853"/>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57" name="Freeform 45"/>
            <p:cNvSpPr>
              <a:spLocks noEditPoints="1"/>
            </p:cNvSpPr>
            <p:nvPr/>
          </p:nvSpPr>
          <p:spPr bwMode="auto">
            <a:xfrm>
              <a:off x="903288" y="5772150"/>
              <a:ext cx="341313" cy="331788"/>
            </a:xfrm>
            <a:custGeom>
              <a:avLst/>
              <a:gdLst>
                <a:gd name="T0" fmla="*/ 127 w 152"/>
                <a:gd name="T1" fmla="*/ 122 h 148"/>
                <a:gd name="T2" fmla="*/ 84 w 152"/>
                <a:gd name="T3" fmla="*/ 134 h 148"/>
                <a:gd name="T4" fmla="*/ 112 w 152"/>
                <a:gd name="T5" fmla="*/ 131 h 148"/>
                <a:gd name="T6" fmla="*/ 48 w 152"/>
                <a:gd name="T7" fmla="*/ 142 h 148"/>
                <a:gd name="T8" fmla="*/ 4 w 152"/>
                <a:gd name="T9" fmla="*/ 95 h 148"/>
                <a:gd name="T10" fmla="*/ 20 w 152"/>
                <a:gd name="T11" fmla="*/ 61 h 148"/>
                <a:gd name="T12" fmla="*/ 26 w 152"/>
                <a:gd name="T13" fmla="*/ 58 h 148"/>
                <a:gd name="T14" fmla="*/ 31 w 152"/>
                <a:gd name="T15" fmla="*/ 23 h 148"/>
                <a:gd name="T16" fmla="*/ 19 w 152"/>
                <a:gd name="T17" fmla="*/ 0 h 148"/>
                <a:gd name="T18" fmla="*/ 33 w 152"/>
                <a:gd name="T19" fmla="*/ 57 h 148"/>
                <a:gd name="T20" fmla="*/ 41 w 152"/>
                <a:gd name="T21" fmla="*/ 63 h 148"/>
                <a:gd name="T22" fmla="*/ 36 w 152"/>
                <a:gd name="T23" fmla="*/ 80 h 148"/>
                <a:gd name="T24" fmla="*/ 26 w 152"/>
                <a:gd name="T25" fmla="*/ 67 h 148"/>
                <a:gd name="T26" fmla="*/ 64 w 152"/>
                <a:gd name="T27" fmla="*/ 132 h 148"/>
                <a:gd name="T28" fmla="*/ 84 w 152"/>
                <a:gd name="T29" fmla="*/ 112 h 148"/>
                <a:gd name="T30" fmla="*/ 77 w 152"/>
                <a:gd name="T31" fmla="*/ 131 h 148"/>
                <a:gd name="T32" fmla="*/ 152 w 152"/>
                <a:gd name="T33" fmla="*/ 129 h 148"/>
                <a:gd name="T34" fmla="*/ 114 w 152"/>
                <a:gd name="T35" fmla="*/ 131 h 148"/>
                <a:gd name="T36" fmla="*/ 127 w 152"/>
                <a:gd name="T37" fmla="*/ 122 h 148"/>
                <a:gd name="T38" fmla="*/ 74 w 152"/>
                <a:gd name="T39" fmla="*/ 128 h 148"/>
                <a:gd name="T40" fmla="*/ 68 w 152"/>
                <a:gd name="T41" fmla="*/ 112 h 148"/>
                <a:gd name="T42" fmla="*/ 66 w 152"/>
                <a:gd name="T43" fmla="*/ 117 h 148"/>
                <a:gd name="T44" fmla="*/ 66 w 152"/>
                <a:gd name="T45" fmla="*/ 125 h 148"/>
                <a:gd name="T46" fmla="*/ 73 w 152"/>
                <a:gd name="T47" fmla="*/ 128 h 148"/>
                <a:gd name="T48" fmla="*/ 74 w 152"/>
                <a:gd name="T49" fmla="*/ 114 h 148"/>
                <a:gd name="T50" fmla="*/ 74 w 152"/>
                <a:gd name="T51" fmla="*/ 128 h 148"/>
                <a:gd name="T52" fmla="*/ 9 w 152"/>
                <a:gd name="T53" fmla="*/ 88 h 148"/>
                <a:gd name="T54" fmla="*/ 56 w 152"/>
                <a:gd name="T55" fmla="*/ 135 h 148"/>
                <a:gd name="T56" fmla="*/ 9 w 152"/>
                <a:gd name="T57" fmla="*/ 88 h 148"/>
                <a:gd name="T58" fmla="*/ 37 w 152"/>
                <a:gd name="T59" fmla="*/ 61 h 148"/>
                <a:gd name="T60" fmla="*/ 31 w 152"/>
                <a:gd name="T61" fmla="*/ 77 h 148"/>
                <a:gd name="T62" fmla="*/ 37 w 152"/>
                <a:gd name="T63" fmla="*/ 61 h 148"/>
                <a:gd name="T64" fmla="*/ 30 w 152"/>
                <a:gd name="T65" fmla="*/ 57 h 148"/>
                <a:gd name="T66" fmla="*/ 33 w 152"/>
                <a:gd name="T67" fmla="*/ 31 h 148"/>
                <a:gd name="T68" fmla="*/ 30 w 152"/>
                <a:gd name="T69" fmla="*/ 57 h 148"/>
                <a:gd name="T70" fmla="*/ 30 w 152"/>
                <a:gd name="T71" fmla="*/ 61 h 148"/>
                <a:gd name="T72" fmla="*/ 30 w 152"/>
                <a:gd name="T73" fmla="*/ 74 h 148"/>
                <a:gd name="T74" fmla="*/ 30 w 152"/>
                <a:gd name="T75" fmla="*/ 61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2" h="148">
                  <a:moveTo>
                    <a:pt x="127" y="122"/>
                  </a:moveTo>
                  <a:cubicBezTo>
                    <a:pt x="115" y="118"/>
                    <a:pt x="99" y="137"/>
                    <a:pt x="84" y="134"/>
                  </a:cubicBezTo>
                  <a:cubicBezTo>
                    <a:pt x="92" y="142"/>
                    <a:pt x="106" y="130"/>
                    <a:pt x="112" y="131"/>
                  </a:cubicBezTo>
                  <a:cubicBezTo>
                    <a:pt x="95" y="147"/>
                    <a:pt x="66" y="127"/>
                    <a:pt x="48" y="142"/>
                  </a:cubicBezTo>
                  <a:cubicBezTo>
                    <a:pt x="19" y="142"/>
                    <a:pt x="1" y="123"/>
                    <a:pt x="4" y="95"/>
                  </a:cubicBezTo>
                  <a:cubicBezTo>
                    <a:pt x="6" y="82"/>
                    <a:pt x="19" y="74"/>
                    <a:pt x="20" y="61"/>
                  </a:cubicBezTo>
                  <a:cubicBezTo>
                    <a:pt x="23" y="58"/>
                    <a:pt x="22" y="60"/>
                    <a:pt x="26" y="58"/>
                  </a:cubicBezTo>
                  <a:cubicBezTo>
                    <a:pt x="25" y="45"/>
                    <a:pt x="33" y="34"/>
                    <a:pt x="31" y="23"/>
                  </a:cubicBezTo>
                  <a:cubicBezTo>
                    <a:pt x="30" y="12"/>
                    <a:pt x="19" y="8"/>
                    <a:pt x="19" y="0"/>
                  </a:cubicBezTo>
                  <a:cubicBezTo>
                    <a:pt x="36" y="7"/>
                    <a:pt x="41" y="36"/>
                    <a:pt x="33" y="57"/>
                  </a:cubicBezTo>
                  <a:cubicBezTo>
                    <a:pt x="34" y="60"/>
                    <a:pt x="40" y="59"/>
                    <a:pt x="41" y="63"/>
                  </a:cubicBezTo>
                  <a:cubicBezTo>
                    <a:pt x="43" y="69"/>
                    <a:pt x="40" y="75"/>
                    <a:pt x="36" y="80"/>
                  </a:cubicBezTo>
                  <a:cubicBezTo>
                    <a:pt x="27" y="79"/>
                    <a:pt x="20" y="74"/>
                    <a:pt x="26" y="67"/>
                  </a:cubicBezTo>
                  <a:cubicBezTo>
                    <a:pt x="1" y="88"/>
                    <a:pt x="14" y="148"/>
                    <a:pt x="64" y="132"/>
                  </a:cubicBezTo>
                  <a:cubicBezTo>
                    <a:pt x="54" y="118"/>
                    <a:pt x="73" y="97"/>
                    <a:pt x="84" y="112"/>
                  </a:cubicBezTo>
                  <a:cubicBezTo>
                    <a:pt x="86" y="123"/>
                    <a:pt x="81" y="126"/>
                    <a:pt x="77" y="131"/>
                  </a:cubicBezTo>
                  <a:cubicBezTo>
                    <a:pt x="101" y="137"/>
                    <a:pt x="133" y="102"/>
                    <a:pt x="152" y="129"/>
                  </a:cubicBezTo>
                  <a:cubicBezTo>
                    <a:pt x="143" y="117"/>
                    <a:pt x="124" y="124"/>
                    <a:pt x="114" y="131"/>
                  </a:cubicBezTo>
                  <a:cubicBezTo>
                    <a:pt x="116" y="126"/>
                    <a:pt x="123" y="126"/>
                    <a:pt x="127" y="122"/>
                  </a:cubicBezTo>
                  <a:close/>
                  <a:moveTo>
                    <a:pt x="74" y="128"/>
                  </a:moveTo>
                  <a:cubicBezTo>
                    <a:pt x="91" y="127"/>
                    <a:pt x="78" y="98"/>
                    <a:pt x="68" y="112"/>
                  </a:cubicBezTo>
                  <a:cubicBezTo>
                    <a:pt x="75" y="112"/>
                    <a:pt x="69" y="117"/>
                    <a:pt x="66" y="117"/>
                  </a:cubicBezTo>
                  <a:cubicBezTo>
                    <a:pt x="66" y="119"/>
                    <a:pt x="66" y="122"/>
                    <a:pt x="66" y="125"/>
                  </a:cubicBezTo>
                  <a:cubicBezTo>
                    <a:pt x="68" y="126"/>
                    <a:pt x="69" y="128"/>
                    <a:pt x="73" y="128"/>
                  </a:cubicBezTo>
                  <a:cubicBezTo>
                    <a:pt x="75" y="124"/>
                    <a:pt x="80" y="117"/>
                    <a:pt x="74" y="114"/>
                  </a:cubicBezTo>
                  <a:cubicBezTo>
                    <a:pt x="84" y="115"/>
                    <a:pt x="78" y="125"/>
                    <a:pt x="74" y="128"/>
                  </a:cubicBezTo>
                  <a:close/>
                  <a:moveTo>
                    <a:pt x="9" y="88"/>
                  </a:moveTo>
                  <a:cubicBezTo>
                    <a:pt x="0" y="121"/>
                    <a:pt x="28" y="148"/>
                    <a:pt x="56" y="135"/>
                  </a:cubicBezTo>
                  <a:cubicBezTo>
                    <a:pt x="20" y="145"/>
                    <a:pt x="13" y="115"/>
                    <a:pt x="9" y="88"/>
                  </a:cubicBezTo>
                  <a:close/>
                  <a:moveTo>
                    <a:pt x="37" y="61"/>
                  </a:moveTo>
                  <a:cubicBezTo>
                    <a:pt x="38" y="69"/>
                    <a:pt x="34" y="72"/>
                    <a:pt x="31" y="77"/>
                  </a:cubicBezTo>
                  <a:cubicBezTo>
                    <a:pt x="40" y="78"/>
                    <a:pt x="42" y="66"/>
                    <a:pt x="37" y="61"/>
                  </a:cubicBezTo>
                  <a:close/>
                  <a:moveTo>
                    <a:pt x="30" y="57"/>
                  </a:moveTo>
                  <a:cubicBezTo>
                    <a:pt x="30" y="49"/>
                    <a:pt x="38" y="40"/>
                    <a:pt x="33" y="31"/>
                  </a:cubicBezTo>
                  <a:cubicBezTo>
                    <a:pt x="34" y="41"/>
                    <a:pt x="26" y="49"/>
                    <a:pt x="30" y="57"/>
                  </a:cubicBezTo>
                  <a:close/>
                  <a:moveTo>
                    <a:pt x="30" y="61"/>
                  </a:moveTo>
                  <a:cubicBezTo>
                    <a:pt x="28" y="63"/>
                    <a:pt x="27" y="72"/>
                    <a:pt x="30" y="74"/>
                  </a:cubicBezTo>
                  <a:cubicBezTo>
                    <a:pt x="33" y="70"/>
                    <a:pt x="36" y="63"/>
                    <a:pt x="30" y="6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58" name="Freeform 46"/>
            <p:cNvSpPr>
              <a:spLocks noEditPoints="1"/>
            </p:cNvSpPr>
            <p:nvPr/>
          </p:nvSpPr>
          <p:spPr bwMode="auto">
            <a:xfrm>
              <a:off x="906463" y="5768975"/>
              <a:ext cx="341313" cy="323850"/>
            </a:xfrm>
            <a:custGeom>
              <a:avLst/>
              <a:gdLst>
                <a:gd name="T0" fmla="*/ 2 w 151"/>
                <a:gd name="T1" fmla="*/ 96 h 144"/>
                <a:gd name="T2" fmla="*/ 21 w 151"/>
                <a:gd name="T3" fmla="*/ 59 h 144"/>
                <a:gd name="T4" fmla="*/ 22 w 151"/>
                <a:gd name="T5" fmla="*/ 12 h 144"/>
                <a:gd name="T6" fmla="*/ 32 w 151"/>
                <a:gd name="T7" fmla="*/ 58 h 144"/>
                <a:gd name="T8" fmla="*/ 34 w 151"/>
                <a:gd name="T9" fmla="*/ 81 h 144"/>
                <a:gd name="T10" fmla="*/ 15 w 151"/>
                <a:gd name="T11" fmla="*/ 112 h 144"/>
                <a:gd name="T12" fmla="*/ 73 w 151"/>
                <a:gd name="T13" fmla="*/ 107 h 144"/>
                <a:gd name="T14" fmla="*/ 76 w 151"/>
                <a:gd name="T15" fmla="*/ 131 h 144"/>
                <a:gd name="T16" fmla="*/ 151 w 151"/>
                <a:gd name="T17" fmla="*/ 130 h 144"/>
                <a:gd name="T18" fmla="*/ 110 w 151"/>
                <a:gd name="T19" fmla="*/ 134 h 144"/>
                <a:gd name="T20" fmla="*/ 66 w 151"/>
                <a:gd name="T21" fmla="*/ 138 h 144"/>
                <a:gd name="T22" fmla="*/ 12 w 151"/>
                <a:gd name="T23" fmla="*/ 128 h 144"/>
                <a:gd name="T24" fmla="*/ 86 w 151"/>
                <a:gd name="T25" fmla="*/ 138 h 144"/>
                <a:gd name="T26" fmla="*/ 86 w 151"/>
                <a:gd name="T27" fmla="*/ 134 h 144"/>
                <a:gd name="T28" fmla="*/ 75 w 151"/>
                <a:gd name="T29" fmla="*/ 133 h 144"/>
                <a:gd name="T30" fmla="*/ 77 w 151"/>
                <a:gd name="T31" fmla="*/ 128 h 144"/>
                <a:gd name="T32" fmla="*/ 66 w 151"/>
                <a:gd name="T33" fmla="*/ 128 h 144"/>
                <a:gd name="T34" fmla="*/ 64 w 151"/>
                <a:gd name="T35" fmla="*/ 117 h 144"/>
                <a:gd name="T36" fmla="*/ 65 w 151"/>
                <a:gd name="T37" fmla="*/ 114 h 144"/>
                <a:gd name="T38" fmla="*/ 63 w 151"/>
                <a:gd name="T39" fmla="*/ 133 h 144"/>
                <a:gd name="T40" fmla="*/ 54 w 151"/>
                <a:gd name="T41" fmla="*/ 137 h 144"/>
                <a:gd name="T42" fmla="*/ 7 w 151"/>
                <a:gd name="T43" fmla="*/ 86 h 144"/>
                <a:gd name="T44" fmla="*/ 41 w 151"/>
                <a:gd name="T45" fmla="*/ 139 h 144"/>
                <a:gd name="T46" fmla="*/ 92 w 151"/>
                <a:gd name="T47" fmla="*/ 138 h 144"/>
                <a:gd name="T48" fmla="*/ 41 w 151"/>
                <a:gd name="T49" fmla="*/ 137 h 144"/>
                <a:gd name="T50" fmla="*/ 26 w 151"/>
                <a:gd name="T51" fmla="*/ 65 h 144"/>
                <a:gd name="T52" fmla="*/ 32 w 151"/>
                <a:gd name="T53" fmla="*/ 64 h 144"/>
                <a:gd name="T54" fmla="*/ 26 w 151"/>
                <a:gd name="T55" fmla="*/ 72 h 144"/>
                <a:gd name="T56" fmla="*/ 33 w 151"/>
                <a:gd name="T57" fmla="*/ 80 h 144"/>
                <a:gd name="T58" fmla="*/ 38 w 151"/>
                <a:gd name="T59" fmla="*/ 73 h 144"/>
                <a:gd name="T60" fmla="*/ 28 w 151"/>
                <a:gd name="T61" fmla="*/ 78 h 144"/>
                <a:gd name="T62" fmla="*/ 34 w 151"/>
                <a:gd name="T63" fmla="*/ 61 h 144"/>
                <a:gd name="T64" fmla="*/ 18 w 151"/>
                <a:gd name="T65" fmla="*/ 2 h 144"/>
                <a:gd name="T66" fmla="*/ 31 w 151"/>
                <a:gd name="T67" fmla="*/ 32 h 144"/>
                <a:gd name="T68" fmla="*/ 27 w 151"/>
                <a:gd name="T69" fmla="*/ 58 h 144"/>
                <a:gd name="T70" fmla="*/ 28 w 151"/>
                <a:gd name="T71" fmla="*/ 42 h 144"/>
                <a:gd name="T72" fmla="*/ 21 w 151"/>
                <a:gd name="T73" fmla="*/ 61 h 144"/>
                <a:gd name="T74" fmla="*/ 7 w 151"/>
                <a:gd name="T75" fmla="*/ 86 h 144"/>
                <a:gd name="T76" fmla="*/ 110 w 151"/>
                <a:gd name="T77" fmla="*/ 131 h 144"/>
                <a:gd name="T78" fmla="*/ 121 w 151"/>
                <a:gd name="T79" fmla="*/ 123 h 144"/>
                <a:gd name="T80" fmla="*/ 67 w 151"/>
                <a:gd name="T81" fmla="*/ 127 h 144"/>
                <a:gd name="T82" fmla="*/ 74 w 151"/>
                <a:gd name="T83" fmla="*/ 118 h 144"/>
                <a:gd name="T84" fmla="*/ 64 w 151"/>
                <a:gd name="T85" fmla="*/ 118 h 144"/>
                <a:gd name="T86" fmla="*/ 75 w 151"/>
                <a:gd name="T87" fmla="*/ 118 h 144"/>
                <a:gd name="T88" fmla="*/ 70 w 151"/>
                <a:gd name="T89" fmla="*/ 114 h 144"/>
                <a:gd name="T90" fmla="*/ 79 w 151"/>
                <a:gd name="T91" fmla="*/ 120 h 144"/>
                <a:gd name="T92" fmla="*/ 122 w 151"/>
                <a:gd name="T93" fmla="*/ 122 h 144"/>
                <a:gd name="T94" fmla="*/ 123 w 151"/>
                <a:gd name="T95" fmla="*/ 125 h 144"/>
                <a:gd name="T96" fmla="*/ 122 w 151"/>
                <a:gd name="T97" fmla="*/ 122 h 144"/>
                <a:gd name="T98" fmla="*/ 81 w 151"/>
                <a:gd name="T99" fmla="*/ 114 h 144"/>
                <a:gd name="T100" fmla="*/ 32 w 151"/>
                <a:gd name="T101" fmla="*/ 74 h 144"/>
                <a:gd name="T102" fmla="*/ 28 w 151"/>
                <a:gd name="T103" fmla="*/ 63 h 144"/>
                <a:gd name="T104" fmla="*/ 28 w 151"/>
                <a:gd name="T105" fmla="*/ 63 h 144"/>
                <a:gd name="T106" fmla="*/ 29 w 151"/>
                <a:gd name="T107" fmla="*/ 49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51" h="144">
                  <a:moveTo>
                    <a:pt x="47" y="144"/>
                  </a:moveTo>
                  <a:cubicBezTo>
                    <a:pt x="46" y="144"/>
                    <a:pt x="46" y="144"/>
                    <a:pt x="46" y="144"/>
                  </a:cubicBezTo>
                  <a:cubicBezTo>
                    <a:pt x="32" y="144"/>
                    <a:pt x="19" y="139"/>
                    <a:pt x="11" y="129"/>
                  </a:cubicBezTo>
                  <a:cubicBezTo>
                    <a:pt x="3" y="121"/>
                    <a:pt x="0" y="109"/>
                    <a:pt x="2" y="96"/>
                  </a:cubicBezTo>
                  <a:cubicBezTo>
                    <a:pt x="3" y="90"/>
                    <a:pt x="6" y="84"/>
                    <a:pt x="10" y="79"/>
                  </a:cubicBezTo>
                  <a:cubicBezTo>
                    <a:pt x="13" y="73"/>
                    <a:pt x="17" y="68"/>
                    <a:pt x="17" y="62"/>
                  </a:cubicBezTo>
                  <a:cubicBezTo>
                    <a:pt x="17" y="62"/>
                    <a:pt x="17" y="62"/>
                    <a:pt x="17" y="62"/>
                  </a:cubicBezTo>
                  <a:cubicBezTo>
                    <a:pt x="19" y="60"/>
                    <a:pt x="20" y="59"/>
                    <a:pt x="21" y="59"/>
                  </a:cubicBezTo>
                  <a:cubicBezTo>
                    <a:pt x="21" y="59"/>
                    <a:pt x="22" y="59"/>
                    <a:pt x="23" y="59"/>
                  </a:cubicBezTo>
                  <a:cubicBezTo>
                    <a:pt x="23" y="53"/>
                    <a:pt x="24" y="47"/>
                    <a:pt x="26" y="41"/>
                  </a:cubicBezTo>
                  <a:cubicBezTo>
                    <a:pt x="28" y="35"/>
                    <a:pt x="30" y="30"/>
                    <a:pt x="29" y="24"/>
                  </a:cubicBezTo>
                  <a:cubicBezTo>
                    <a:pt x="28" y="19"/>
                    <a:pt x="25" y="15"/>
                    <a:pt x="22" y="12"/>
                  </a:cubicBezTo>
                  <a:cubicBezTo>
                    <a:pt x="19" y="8"/>
                    <a:pt x="16" y="5"/>
                    <a:pt x="16" y="1"/>
                  </a:cubicBezTo>
                  <a:cubicBezTo>
                    <a:pt x="16" y="0"/>
                    <a:pt x="16" y="0"/>
                    <a:pt x="16" y="0"/>
                  </a:cubicBezTo>
                  <a:cubicBezTo>
                    <a:pt x="17" y="0"/>
                    <a:pt x="17" y="0"/>
                    <a:pt x="17" y="0"/>
                  </a:cubicBezTo>
                  <a:cubicBezTo>
                    <a:pt x="35" y="8"/>
                    <a:pt x="40" y="37"/>
                    <a:pt x="32" y="58"/>
                  </a:cubicBezTo>
                  <a:cubicBezTo>
                    <a:pt x="32" y="59"/>
                    <a:pt x="34" y="59"/>
                    <a:pt x="35" y="60"/>
                  </a:cubicBezTo>
                  <a:cubicBezTo>
                    <a:pt x="37" y="61"/>
                    <a:pt x="39" y="61"/>
                    <a:pt x="40" y="63"/>
                  </a:cubicBezTo>
                  <a:cubicBezTo>
                    <a:pt x="43" y="72"/>
                    <a:pt x="37" y="78"/>
                    <a:pt x="34" y="81"/>
                  </a:cubicBezTo>
                  <a:cubicBezTo>
                    <a:pt x="34" y="81"/>
                    <a:pt x="34" y="81"/>
                    <a:pt x="34" y="81"/>
                  </a:cubicBezTo>
                  <a:cubicBezTo>
                    <a:pt x="34" y="81"/>
                    <a:pt x="34" y="81"/>
                    <a:pt x="34" y="81"/>
                  </a:cubicBezTo>
                  <a:cubicBezTo>
                    <a:pt x="28" y="81"/>
                    <a:pt x="23" y="79"/>
                    <a:pt x="22" y="76"/>
                  </a:cubicBezTo>
                  <a:cubicBezTo>
                    <a:pt x="21" y="75"/>
                    <a:pt x="21" y="73"/>
                    <a:pt x="21" y="71"/>
                  </a:cubicBezTo>
                  <a:cubicBezTo>
                    <a:pt x="12" y="82"/>
                    <a:pt x="10" y="98"/>
                    <a:pt x="15" y="112"/>
                  </a:cubicBezTo>
                  <a:cubicBezTo>
                    <a:pt x="20" y="127"/>
                    <a:pt x="32" y="135"/>
                    <a:pt x="46" y="135"/>
                  </a:cubicBezTo>
                  <a:cubicBezTo>
                    <a:pt x="51" y="135"/>
                    <a:pt x="56" y="134"/>
                    <a:pt x="61" y="133"/>
                  </a:cubicBezTo>
                  <a:cubicBezTo>
                    <a:pt x="58" y="128"/>
                    <a:pt x="57" y="122"/>
                    <a:pt x="60" y="116"/>
                  </a:cubicBezTo>
                  <a:cubicBezTo>
                    <a:pt x="63" y="111"/>
                    <a:pt x="68" y="107"/>
                    <a:pt x="73" y="107"/>
                  </a:cubicBezTo>
                  <a:cubicBezTo>
                    <a:pt x="75" y="107"/>
                    <a:pt x="79" y="108"/>
                    <a:pt x="83" y="113"/>
                  </a:cubicBezTo>
                  <a:cubicBezTo>
                    <a:pt x="83" y="113"/>
                    <a:pt x="83" y="113"/>
                    <a:pt x="83" y="113"/>
                  </a:cubicBezTo>
                  <a:cubicBezTo>
                    <a:pt x="84" y="122"/>
                    <a:pt x="81" y="126"/>
                    <a:pt x="77" y="130"/>
                  </a:cubicBezTo>
                  <a:cubicBezTo>
                    <a:pt x="77" y="130"/>
                    <a:pt x="77" y="131"/>
                    <a:pt x="76" y="131"/>
                  </a:cubicBezTo>
                  <a:cubicBezTo>
                    <a:pt x="78" y="132"/>
                    <a:pt x="80" y="132"/>
                    <a:pt x="82" y="132"/>
                  </a:cubicBezTo>
                  <a:cubicBezTo>
                    <a:pt x="90" y="132"/>
                    <a:pt x="98" y="129"/>
                    <a:pt x="107" y="125"/>
                  </a:cubicBezTo>
                  <a:cubicBezTo>
                    <a:pt x="115" y="122"/>
                    <a:pt x="123" y="119"/>
                    <a:pt x="131" y="119"/>
                  </a:cubicBezTo>
                  <a:cubicBezTo>
                    <a:pt x="139" y="119"/>
                    <a:pt x="146" y="123"/>
                    <a:pt x="151" y="130"/>
                  </a:cubicBezTo>
                  <a:cubicBezTo>
                    <a:pt x="150" y="131"/>
                    <a:pt x="150" y="131"/>
                    <a:pt x="150" y="131"/>
                  </a:cubicBezTo>
                  <a:cubicBezTo>
                    <a:pt x="146" y="127"/>
                    <a:pt x="142" y="124"/>
                    <a:pt x="136" y="124"/>
                  </a:cubicBezTo>
                  <a:cubicBezTo>
                    <a:pt x="126" y="124"/>
                    <a:pt x="115" y="131"/>
                    <a:pt x="112" y="132"/>
                  </a:cubicBezTo>
                  <a:cubicBezTo>
                    <a:pt x="110" y="134"/>
                    <a:pt x="110" y="134"/>
                    <a:pt x="110" y="134"/>
                  </a:cubicBezTo>
                  <a:cubicBezTo>
                    <a:pt x="110" y="133"/>
                    <a:pt x="110" y="133"/>
                    <a:pt x="110" y="133"/>
                  </a:cubicBezTo>
                  <a:cubicBezTo>
                    <a:pt x="105" y="137"/>
                    <a:pt x="99" y="139"/>
                    <a:pt x="90" y="139"/>
                  </a:cubicBezTo>
                  <a:cubicBezTo>
                    <a:pt x="86" y="139"/>
                    <a:pt x="82" y="139"/>
                    <a:pt x="78" y="139"/>
                  </a:cubicBezTo>
                  <a:cubicBezTo>
                    <a:pt x="74" y="138"/>
                    <a:pt x="70" y="138"/>
                    <a:pt x="66" y="138"/>
                  </a:cubicBezTo>
                  <a:cubicBezTo>
                    <a:pt x="58" y="138"/>
                    <a:pt x="52" y="140"/>
                    <a:pt x="47" y="144"/>
                  </a:cubicBezTo>
                  <a:close/>
                  <a:moveTo>
                    <a:pt x="7" y="86"/>
                  </a:moveTo>
                  <a:cubicBezTo>
                    <a:pt x="5" y="89"/>
                    <a:pt x="4" y="93"/>
                    <a:pt x="3" y="96"/>
                  </a:cubicBezTo>
                  <a:cubicBezTo>
                    <a:pt x="2" y="109"/>
                    <a:pt x="5" y="120"/>
                    <a:pt x="12" y="128"/>
                  </a:cubicBezTo>
                  <a:cubicBezTo>
                    <a:pt x="20" y="137"/>
                    <a:pt x="32" y="142"/>
                    <a:pt x="46" y="142"/>
                  </a:cubicBezTo>
                  <a:cubicBezTo>
                    <a:pt x="51" y="138"/>
                    <a:pt x="57" y="136"/>
                    <a:pt x="66" y="136"/>
                  </a:cubicBezTo>
                  <a:cubicBezTo>
                    <a:pt x="70" y="136"/>
                    <a:pt x="74" y="137"/>
                    <a:pt x="78" y="137"/>
                  </a:cubicBezTo>
                  <a:cubicBezTo>
                    <a:pt x="81" y="137"/>
                    <a:pt x="83" y="138"/>
                    <a:pt x="86" y="138"/>
                  </a:cubicBezTo>
                  <a:cubicBezTo>
                    <a:pt x="84" y="137"/>
                    <a:pt x="83" y="136"/>
                    <a:pt x="81" y="135"/>
                  </a:cubicBezTo>
                  <a:cubicBezTo>
                    <a:pt x="80" y="133"/>
                    <a:pt x="80" y="133"/>
                    <a:pt x="80" y="133"/>
                  </a:cubicBezTo>
                  <a:cubicBezTo>
                    <a:pt x="82" y="134"/>
                    <a:pt x="82" y="134"/>
                    <a:pt x="82" y="134"/>
                  </a:cubicBezTo>
                  <a:cubicBezTo>
                    <a:pt x="83" y="134"/>
                    <a:pt x="84" y="134"/>
                    <a:pt x="86" y="134"/>
                  </a:cubicBezTo>
                  <a:cubicBezTo>
                    <a:pt x="92" y="134"/>
                    <a:pt x="99" y="131"/>
                    <a:pt x="105" y="128"/>
                  </a:cubicBezTo>
                  <a:cubicBezTo>
                    <a:pt x="105" y="128"/>
                    <a:pt x="105" y="128"/>
                    <a:pt x="105" y="128"/>
                  </a:cubicBezTo>
                  <a:cubicBezTo>
                    <a:pt x="97" y="131"/>
                    <a:pt x="89" y="133"/>
                    <a:pt x="82" y="133"/>
                  </a:cubicBezTo>
                  <a:cubicBezTo>
                    <a:pt x="79" y="133"/>
                    <a:pt x="77" y="133"/>
                    <a:pt x="75" y="133"/>
                  </a:cubicBezTo>
                  <a:cubicBezTo>
                    <a:pt x="74" y="132"/>
                    <a:pt x="74" y="132"/>
                    <a:pt x="74" y="132"/>
                  </a:cubicBezTo>
                  <a:cubicBezTo>
                    <a:pt x="74" y="131"/>
                    <a:pt x="74" y="131"/>
                    <a:pt x="74" y="131"/>
                  </a:cubicBezTo>
                  <a:cubicBezTo>
                    <a:pt x="75" y="131"/>
                    <a:pt x="76" y="130"/>
                    <a:pt x="76" y="129"/>
                  </a:cubicBezTo>
                  <a:cubicBezTo>
                    <a:pt x="77" y="129"/>
                    <a:pt x="77" y="128"/>
                    <a:pt x="77" y="128"/>
                  </a:cubicBezTo>
                  <a:cubicBezTo>
                    <a:pt x="76" y="129"/>
                    <a:pt x="74" y="130"/>
                    <a:pt x="72" y="130"/>
                  </a:cubicBezTo>
                  <a:cubicBezTo>
                    <a:pt x="70" y="130"/>
                    <a:pt x="70" y="130"/>
                    <a:pt x="70" y="130"/>
                  </a:cubicBezTo>
                  <a:cubicBezTo>
                    <a:pt x="70" y="130"/>
                    <a:pt x="70" y="130"/>
                    <a:pt x="70" y="130"/>
                  </a:cubicBezTo>
                  <a:cubicBezTo>
                    <a:pt x="68" y="130"/>
                    <a:pt x="67" y="129"/>
                    <a:pt x="66" y="128"/>
                  </a:cubicBezTo>
                  <a:cubicBezTo>
                    <a:pt x="65" y="128"/>
                    <a:pt x="64" y="127"/>
                    <a:pt x="63" y="127"/>
                  </a:cubicBezTo>
                  <a:cubicBezTo>
                    <a:pt x="63" y="127"/>
                    <a:pt x="63" y="127"/>
                    <a:pt x="63" y="127"/>
                  </a:cubicBezTo>
                  <a:cubicBezTo>
                    <a:pt x="63" y="117"/>
                    <a:pt x="63" y="117"/>
                    <a:pt x="63" y="117"/>
                  </a:cubicBezTo>
                  <a:cubicBezTo>
                    <a:pt x="64" y="117"/>
                    <a:pt x="64" y="117"/>
                    <a:pt x="64" y="117"/>
                  </a:cubicBezTo>
                  <a:cubicBezTo>
                    <a:pt x="64" y="117"/>
                    <a:pt x="64" y="117"/>
                    <a:pt x="64" y="117"/>
                  </a:cubicBezTo>
                  <a:cubicBezTo>
                    <a:pt x="66" y="117"/>
                    <a:pt x="68" y="115"/>
                    <a:pt x="68" y="114"/>
                  </a:cubicBezTo>
                  <a:cubicBezTo>
                    <a:pt x="68" y="114"/>
                    <a:pt x="68" y="114"/>
                    <a:pt x="66" y="114"/>
                  </a:cubicBezTo>
                  <a:cubicBezTo>
                    <a:pt x="65" y="114"/>
                    <a:pt x="65" y="114"/>
                    <a:pt x="65" y="114"/>
                  </a:cubicBezTo>
                  <a:cubicBezTo>
                    <a:pt x="66" y="113"/>
                    <a:pt x="66" y="113"/>
                    <a:pt x="66" y="113"/>
                  </a:cubicBezTo>
                  <a:cubicBezTo>
                    <a:pt x="67" y="110"/>
                    <a:pt x="69" y="109"/>
                    <a:pt x="71" y="109"/>
                  </a:cubicBezTo>
                  <a:cubicBezTo>
                    <a:pt x="67" y="110"/>
                    <a:pt x="64" y="113"/>
                    <a:pt x="62" y="117"/>
                  </a:cubicBezTo>
                  <a:cubicBezTo>
                    <a:pt x="59" y="122"/>
                    <a:pt x="59" y="128"/>
                    <a:pt x="63" y="133"/>
                  </a:cubicBezTo>
                  <a:cubicBezTo>
                    <a:pt x="63" y="134"/>
                    <a:pt x="63" y="134"/>
                    <a:pt x="63" y="134"/>
                  </a:cubicBezTo>
                  <a:cubicBezTo>
                    <a:pt x="62" y="134"/>
                    <a:pt x="62" y="134"/>
                    <a:pt x="62" y="134"/>
                  </a:cubicBezTo>
                  <a:cubicBezTo>
                    <a:pt x="59" y="135"/>
                    <a:pt x="56" y="136"/>
                    <a:pt x="54" y="136"/>
                  </a:cubicBezTo>
                  <a:cubicBezTo>
                    <a:pt x="54" y="137"/>
                    <a:pt x="54" y="137"/>
                    <a:pt x="54" y="137"/>
                  </a:cubicBezTo>
                  <a:cubicBezTo>
                    <a:pt x="49" y="139"/>
                    <a:pt x="44" y="140"/>
                    <a:pt x="39" y="140"/>
                  </a:cubicBezTo>
                  <a:cubicBezTo>
                    <a:pt x="29" y="140"/>
                    <a:pt x="19" y="135"/>
                    <a:pt x="13" y="127"/>
                  </a:cubicBezTo>
                  <a:cubicBezTo>
                    <a:pt x="5" y="116"/>
                    <a:pt x="2" y="103"/>
                    <a:pt x="6" y="89"/>
                  </a:cubicBezTo>
                  <a:lnTo>
                    <a:pt x="7" y="86"/>
                  </a:lnTo>
                  <a:close/>
                  <a:moveTo>
                    <a:pt x="7" y="93"/>
                  </a:moveTo>
                  <a:cubicBezTo>
                    <a:pt x="4" y="105"/>
                    <a:pt x="7" y="117"/>
                    <a:pt x="14" y="126"/>
                  </a:cubicBezTo>
                  <a:cubicBezTo>
                    <a:pt x="21" y="135"/>
                    <a:pt x="31" y="139"/>
                    <a:pt x="41" y="139"/>
                  </a:cubicBezTo>
                  <a:cubicBezTo>
                    <a:pt x="41" y="139"/>
                    <a:pt x="41" y="139"/>
                    <a:pt x="41" y="139"/>
                  </a:cubicBezTo>
                  <a:cubicBezTo>
                    <a:pt x="16" y="139"/>
                    <a:pt x="10" y="113"/>
                    <a:pt x="7" y="93"/>
                  </a:cubicBezTo>
                  <a:close/>
                  <a:moveTo>
                    <a:pt x="108" y="133"/>
                  </a:moveTo>
                  <a:cubicBezTo>
                    <a:pt x="106" y="133"/>
                    <a:pt x="104" y="134"/>
                    <a:pt x="102" y="135"/>
                  </a:cubicBezTo>
                  <a:cubicBezTo>
                    <a:pt x="99" y="136"/>
                    <a:pt x="95" y="137"/>
                    <a:pt x="92" y="138"/>
                  </a:cubicBezTo>
                  <a:cubicBezTo>
                    <a:pt x="99" y="138"/>
                    <a:pt x="104" y="136"/>
                    <a:pt x="108" y="133"/>
                  </a:cubicBezTo>
                  <a:close/>
                  <a:moveTo>
                    <a:pt x="7" y="86"/>
                  </a:moveTo>
                  <a:cubicBezTo>
                    <a:pt x="7" y="89"/>
                    <a:pt x="7" y="89"/>
                    <a:pt x="7" y="89"/>
                  </a:cubicBezTo>
                  <a:cubicBezTo>
                    <a:pt x="12" y="114"/>
                    <a:pt x="17" y="137"/>
                    <a:pt x="41" y="137"/>
                  </a:cubicBezTo>
                  <a:cubicBezTo>
                    <a:pt x="43" y="137"/>
                    <a:pt x="45" y="137"/>
                    <a:pt x="48" y="137"/>
                  </a:cubicBezTo>
                  <a:cubicBezTo>
                    <a:pt x="32" y="137"/>
                    <a:pt x="19" y="128"/>
                    <a:pt x="13" y="113"/>
                  </a:cubicBezTo>
                  <a:cubicBezTo>
                    <a:pt x="7" y="96"/>
                    <a:pt x="12" y="77"/>
                    <a:pt x="23" y="67"/>
                  </a:cubicBezTo>
                  <a:cubicBezTo>
                    <a:pt x="26" y="65"/>
                    <a:pt x="26" y="65"/>
                    <a:pt x="26" y="65"/>
                  </a:cubicBezTo>
                  <a:cubicBezTo>
                    <a:pt x="26" y="63"/>
                    <a:pt x="27" y="62"/>
                    <a:pt x="27" y="62"/>
                  </a:cubicBezTo>
                  <a:cubicBezTo>
                    <a:pt x="28" y="61"/>
                    <a:pt x="28" y="61"/>
                    <a:pt x="28" y="61"/>
                  </a:cubicBezTo>
                  <a:cubicBezTo>
                    <a:pt x="28" y="61"/>
                    <a:pt x="28" y="61"/>
                    <a:pt x="28" y="61"/>
                  </a:cubicBezTo>
                  <a:cubicBezTo>
                    <a:pt x="30" y="62"/>
                    <a:pt x="31" y="63"/>
                    <a:pt x="32" y="64"/>
                  </a:cubicBezTo>
                  <a:cubicBezTo>
                    <a:pt x="33" y="68"/>
                    <a:pt x="30" y="73"/>
                    <a:pt x="29" y="75"/>
                  </a:cubicBezTo>
                  <a:cubicBezTo>
                    <a:pt x="28" y="76"/>
                    <a:pt x="28" y="76"/>
                    <a:pt x="28" y="76"/>
                  </a:cubicBezTo>
                  <a:cubicBezTo>
                    <a:pt x="28" y="76"/>
                    <a:pt x="28" y="76"/>
                    <a:pt x="28" y="76"/>
                  </a:cubicBezTo>
                  <a:cubicBezTo>
                    <a:pt x="27" y="75"/>
                    <a:pt x="26" y="74"/>
                    <a:pt x="26" y="72"/>
                  </a:cubicBezTo>
                  <a:cubicBezTo>
                    <a:pt x="25" y="70"/>
                    <a:pt x="26" y="68"/>
                    <a:pt x="26" y="66"/>
                  </a:cubicBezTo>
                  <a:cubicBezTo>
                    <a:pt x="24" y="68"/>
                    <a:pt x="24" y="68"/>
                    <a:pt x="24" y="68"/>
                  </a:cubicBezTo>
                  <a:cubicBezTo>
                    <a:pt x="22" y="71"/>
                    <a:pt x="22" y="73"/>
                    <a:pt x="23" y="75"/>
                  </a:cubicBezTo>
                  <a:cubicBezTo>
                    <a:pt x="24" y="78"/>
                    <a:pt x="28" y="80"/>
                    <a:pt x="33" y="80"/>
                  </a:cubicBezTo>
                  <a:cubicBezTo>
                    <a:pt x="36" y="77"/>
                    <a:pt x="41" y="71"/>
                    <a:pt x="39" y="64"/>
                  </a:cubicBezTo>
                  <a:cubicBezTo>
                    <a:pt x="38" y="63"/>
                    <a:pt x="37" y="62"/>
                    <a:pt x="35" y="62"/>
                  </a:cubicBezTo>
                  <a:cubicBezTo>
                    <a:pt x="36" y="62"/>
                    <a:pt x="36" y="62"/>
                    <a:pt x="36" y="62"/>
                  </a:cubicBezTo>
                  <a:cubicBezTo>
                    <a:pt x="38" y="64"/>
                    <a:pt x="39" y="69"/>
                    <a:pt x="38" y="73"/>
                  </a:cubicBezTo>
                  <a:cubicBezTo>
                    <a:pt x="36" y="77"/>
                    <a:pt x="34" y="79"/>
                    <a:pt x="30" y="79"/>
                  </a:cubicBezTo>
                  <a:cubicBezTo>
                    <a:pt x="30" y="79"/>
                    <a:pt x="30" y="79"/>
                    <a:pt x="30" y="79"/>
                  </a:cubicBezTo>
                  <a:cubicBezTo>
                    <a:pt x="30" y="79"/>
                    <a:pt x="30" y="79"/>
                    <a:pt x="29" y="79"/>
                  </a:cubicBezTo>
                  <a:cubicBezTo>
                    <a:pt x="28" y="78"/>
                    <a:pt x="28" y="78"/>
                    <a:pt x="28" y="78"/>
                  </a:cubicBezTo>
                  <a:cubicBezTo>
                    <a:pt x="29" y="78"/>
                    <a:pt x="29" y="78"/>
                    <a:pt x="29" y="78"/>
                  </a:cubicBezTo>
                  <a:cubicBezTo>
                    <a:pt x="29" y="76"/>
                    <a:pt x="30" y="75"/>
                    <a:pt x="31" y="74"/>
                  </a:cubicBezTo>
                  <a:cubicBezTo>
                    <a:pt x="33" y="71"/>
                    <a:pt x="35" y="68"/>
                    <a:pt x="34" y="62"/>
                  </a:cubicBezTo>
                  <a:cubicBezTo>
                    <a:pt x="34" y="61"/>
                    <a:pt x="34" y="61"/>
                    <a:pt x="34" y="61"/>
                  </a:cubicBezTo>
                  <a:cubicBezTo>
                    <a:pt x="33" y="61"/>
                    <a:pt x="31" y="60"/>
                    <a:pt x="30" y="58"/>
                  </a:cubicBezTo>
                  <a:cubicBezTo>
                    <a:pt x="30" y="58"/>
                    <a:pt x="30" y="58"/>
                    <a:pt x="30" y="58"/>
                  </a:cubicBezTo>
                  <a:cubicBezTo>
                    <a:pt x="30" y="58"/>
                    <a:pt x="30" y="58"/>
                    <a:pt x="30" y="58"/>
                  </a:cubicBezTo>
                  <a:cubicBezTo>
                    <a:pt x="38" y="39"/>
                    <a:pt x="34" y="10"/>
                    <a:pt x="18" y="2"/>
                  </a:cubicBezTo>
                  <a:cubicBezTo>
                    <a:pt x="18" y="5"/>
                    <a:pt x="20" y="8"/>
                    <a:pt x="23" y="11"/>
                  </a:cubicBezTo>
                  <a:cubicBezTo>
                    <a:pt x="26" y="14"/>
                    <a:pt x="29" y="18"/>
                    <a:pt x="30" y="24"/>
                  </a:cubicBezTo>
                  <a:cubicBezTo>
                    <a:pt x="30" y="26"/>
                    <a:pt x="30" y="28"/>
                    <a:pt x="30" y="30"/>
                  </a:cubicBezTo>
                  <a:cubicBezTo>
                    <a:pt x="31" y="32"/>
                    <a:pt x="31" y="32"/>
                    <a:pt x="31" y="32"/>
                  </a:cubicBezTo>
                  <a:cubicBezTo>
                    <a:pt x="35" y="38"/>
                    <a:pt x="33" y="44"/>
                    <a:pt x="31" y="49"/>
                  </a:cubicBezTo>
                  <a:cubicBezTo>
                    <a:pt x="30" y="52"/>
                    <a:pt x="29" y="55"/>
                    <a:pt x="29" y="58"/>
                  </a:cubicBezTo>
                  <a:cubicBezTo>
                    <a:pt x="29" y="61"/>
                    <a:pt x="29" y="61"/>
                    <a:pt x="29" y="61"/>
                  </a:cubicBezTo>
                  <a:cubicBezTo>
                    <a:pt x="27" y="58"/>
                    <a:pt x="27" y="58"/>
                    <a:pt x="27" y="58"/>
                  </a:cubicBezTo>
                  <a:cubicBezTo>
                    <a:pt x="25" y="53"/>
                    <a:pt x="26" y="49"/>
                    <a:pt x="28" y="44"/>
                  </a:cubicBezTo>
                  <a:cubicBezTo>
                    <a:pt x="29" y="40"/>
                    <a:pt x="31" y="36"/>
                    <a:pt x="30" y="32"/>
                  </a:cubicBezTo>
                  <a:cubicBezTo>
                    <a:pt x="30" y="32"/>
                    <a:pt x="30" y="32"/>
                    <a:pt x="30" y="32"/>
                  </a:cubicBezTo>
                  <a:cubicBezTo>
                    <a:pt x="30" y="35"/>
                    <a:pt x="29" y="38"/>
                    <a:pt x="28" y="42"/>
                  </a:cubicBezTo>
                  <a:cubicBezTo>
                    <a:pt x="26" y="47"/>
                    <a:pt x="24" y="53"/>
                    <a:pt x="24" y="59"/>
                  </a:cubicBezTo>
                  <a:cubicBezTo>
                    <a:pt x="25" y="60"/>
                    <a:pt x="25" y="60"/>
                    <a:pt x="25" y="60"/>
                  </a:cubicBezTo>
                  <a:cubicBezTo>
                    <a:pt x="24" y="60"/>
                    <a:pt x="24" y="60"/>
                    <a:pt x="24" y="60"/>
                  </a:cubicBezTo>
                  <a:cubicBezTo>
                    <a:pt x="23" y="61"/>
                    <a:pt x="22" y="61"/>
                    <a:pt x="21" y="61"/>
                  </a:cubicBezTo>
                  <a:cubicBezTo>
                    <a:pt x="21" y="61"/>
                    <a:pt x="21" y="61"/>
                    <a:pt x="21" y="61"/>
                  </a:cubicBezTo>
                  <a:cubicBezTo>
                    <a:pt x="20" y="61"/>
                    <a:pt x="20" y="61"/>
                    <a:pt x="19" y="62"/>
                  </a:cubicBezTo>
                  <a:cubicBezTo>
                    <a:pt x="18" y="69"/>
                    <a:pt x="14" y="74"/>
                    <a:pt x="11" y="79"/>
                  </a:cubicBezTo>
                  <a:cubicBezTo>
                    <a:pt x="10" y="82"/>
                    <a:pt x="8" y="84"/>
                    <a:pt x="7" y="86"/>
                  </a:cubicBezTo>
                  <a:close/>
                  <a:moveTo>
                    <a:pt x="85" y="136"/>
                  </a:moveTo>
                  <a:cubicBezTo>
                    <a:pt x="86" y="136"/>
                    <a:pt x="87" y="137"/>
                    <a:pt x="89" y="137"/>
                  </a:cubicBezTo>
                  <a:cubicBezTo>
                    <a:pt x="93" y="137"/>
                    <a:pt x="97" y="135"/>
                    <a:pt x="101" y="133"/>
                  </a:cubicBezTo>
                  <a:cubicBezTo>
                    <a:pt x="105" y="132"/>
                    <a:pt x="108" y="131"/>
                    <a:pt x="110" y="131"/>
                  </a:cubicBezTo>
                  <a:cubicBezTo>
                    <a:pt x="111" y="131"/>
                    <a:pt x="111" y="131"/>
                    <a:pt x="111" y="131"/>
                  </a:cubicBezTo>
                  <a:cubicBezTo>
                    <a:pt x="113" y="129"/>
                    <a:pt x="116" y="127"/>
                    <a:pt x="118" y="126"/>
                  </a:cubicBezTo>
                  <a:cubicBezTo>
                    <a:pt x="120" y="125"/>
                    <a:pt x="122" y="125"/>
                    <a:pt x="123" y="124"/>
                  </a:cubicBezTo>
                  <a:cubicBezTo>
                    <a:pt x="122" y="124"/>
                    <a:pt x="122" y="123"/>
                    <a:pt x="121" y="123"/>
                  </a:cubicBezTo>
                  <a:cubicBezTo>
                    <a:pt x="117" y="123"/>
                    <a:pt x="111" y="126"/>
                    <a:pt x="106" y="129"/>
                  </a:cubicBezTo>
                  <a:cubicBezTo>
                    <a:pt x="99" y="132"/>
                    <a:pt x="92" y="136"/>
                    <a:pt x="85" y="136"/>
                  </a:cubicBezTo>
                  <a:close/>
                  <a:moveTo>
                    <a:pt x="64" y="126"/>
                  </a:moveTo>
                  <a:cubicBezTo>
                    <a:pt x="65" y="126"/>
                    <a:pt x="66" y="126"/>
                    <a:pt x="67" y="127"/>
                  </a:cubicBezTo>
                  <a:cubicBezTo>
                    <a:pt x="68" y="128"/>
                    <a:pt x="69" y="128"/>
                    <a:pt x="70" y="128"/>
                  </a:cubicBezTo>
                  <a:cubicBezTo>
                    <a:pt x="70" y="128"/>
                    <a:pt x="70" y="128"/>
                    <a:pt x="70" y="128"/>
                  </a:cubicBezTo>
                  <a:cubicBezTo>
                    <a:pt x="70" y="128"/>
                    <a:pt x="71" y="128"/>
                    <a:pt x="71" y="127"/>
                  </a:cubicBezTo>
                  <a:cubicBezTo>
                    <a:pt x="72" y="125"/>
                    <a:pt x="75" y="121"/>
                    <a:pt x="74" y="118"/>
                  </a:cubicBezTo>
                  <a:cubicBezTo>
                    <a:pt x="74" y="117"/>
                    <a:pt x="73" y="116"/>
                    <a:pt x="72" y="115"/>
                  </a:cubicBezTo>
                  <a:cubicBezTo>
                    <a:pt x="70" y="114"/>
                    <a:pt x="70" y="114"/>
                    <a:pt x="70" y="114"/>
                  </a:cubicBezTo>
                  <a:cubicBezTo>
                    <a:pt x="70" y="114"/>
                    <a:pt x="70" y="114"/>
                    <a:pt x="70" y="114"/>
                  </a:cubicBezTo>
                  <a:cubicBezTo>
                    <a:pt x="70" y="116"/>
                    <a:pt x="67" y="118"/>
                    <a:pt x="64" y="118"/>
                  </a:cubicBezTo>
                  <a:cubicBezTo>
                    <a:pt x="64" y="118"/>
                    <a:pt x="64" y="118"/>
                    <a:pt x="64" y="118"/>
                  </a:cubicBezTo>
                  <a:lnTo>
                    <a:pt x="64" y="126"/>
                  </a:lnTo>
                  <a:close/>
                  <a:moveTo>
                    <a:pt x="75" y="116"/>
                  </a:moveTo>
                  <a:cubicBezTo>
                    <a:pt x="75" y="117"/>
                    <a:pt x="75" y="117"/>
                    <a:pt x="75" y="118"/>
                  </a:cubicBezTo>
                  <a:cubicBezTo>
                    <a:pt x="76" y="121"/>
                    <a:pt x="74" y="125"/>
                    <a:pt x="72" y="128"/>
                  </a:cubicBezTo>
                  <a:cubicBezTo>
                    <a:pt x="75" y="126"/>
                    <a:pt x="77" y="121"/>
                    <a:pt x="77" y="118"/>
                  </a:cubicBezTo>
                  <a:cubicBezTo>
                    <a:pt x="76" y="118"/>
                    <a:pt x="76" y="117"/>
                    <a:pt x="75" y="116"/>
                  </a:cubicBezTo>
                  <a:close/>
                  <a:moveTo>
                    <a:pt x="70" y="114"/>
                  </a:moveTo>
                  <a:cubicBezTo>
                    <a:pt x="72" y="114"/>
                    <a:pt x="72" y="114"/>
                    <a:pt x="72" y="114"/>
                  </a:cubicBezTo>
                  <a:cubicBezTo>
                    <a:pt x="76" y="115"/>
                    <a:pt x="78" y="117"/>
                    <a:pt x="78" y="118"/>
                  </a:cubicBezTo>
                  <a:cubicBezTo>
                    <a:pt x="79" y="121"/>
                    <a:pt x="77" y="125"/>
                    <a:pt x="74" y="128"/>
                  </a:cubicBezTo>
                  <a:cubicBezTo>
                    <a:pt x="79" y="126"/>
                    <a:pt x="79" y="122"/>
                    <a:pt x="79" y="120"/>
                  </a:cubicBezTo>
                  <a:cubicBezTo>
                    <a:pt x="79" y="116"/>
                    <a:pt x="76" y="110"/>
                    <a:pt x="72" y="110"/>
                  </a:cubicBezTo>
                  <a:cubicBezTo>
                    <a:pt x="71" y="110"/>
                    <a:pt x="69" y="111"/>
                    <a:pt x="68" y="113"/>
                  </a:cubicBezTo>
                  <a:cubicBezTo>
                    <a:pt x="69" y="113"/>
                    <a:pt x="69" y="113"/>
                    <a:pt x="70" y="114"/>
                  </a:cubicBezTo>
                  <a:close/>
                  <a:moveTo>
                    <a:pt x="122" y="122"/>
                  </a:moveTo>
                  <a:cubicBezTo>
                    <a:pt x="123" y="122"/>
                    <a:pt x="124" y="122"/>
                    <a:pt x="125" y="123"/>
                  </a:cubicBezTo>
                  <a:cubicBezTo>
                    <a:pt x="126" y="123"/>
                    <a:pt x="126" y="123"/>
                    <a:pt x="126" y="123"/>
                  </a:cubicBezTo>
                  <a:cubicBezTo>
                    <a:pt x="125" y="124"/>
                    <a:pt x="125" y="124"/>
                    <a:pt x="125" y="124"/>
                  </a:cubicBezTo>
                  <a:cubicBezTo>
                    <a:pt x="125" y="124"/>
                    <a:pt x="124" y="125"/>
                    <a:pt x="123" y="125"/>
                  </a:cubicBezTo>
                  <a:cubicBezTo>
                    <a:pt x="127" y="124"/>
                    <a:pt x="131" y="123"/>
                    <a:pt x="136" y="123"/>
                  </a:cubicBezTo>
                  <a:cubicBezTo>
                    <a:pt x="139" y="123"/>
                    <a:pt x="141" y="123"/>
                    <a:pt x="143" y="124"/>
                  </a:cubicBezTo>
                  <a:cubicBezTo>
                    <a:pt x="140" y="122"/>
                    <a:pt x="136" y="121"/>
                    <a:pt x="131" y="121"/>
                  </a:cubicBezTo>
                  <a:cubicBezTo>
                    <a:pt x="128" y="121"/>
                    <a:pt x="125" y="121"/>
                    <a:pt x="122" y="122"/>
                  </a:cubicBezTo>
                  <a:close/>
                  <a:moveTo>
                    <a:pt x="72" y="109"/>
                  </a:moveTo>
                  <a:cubicBezTo>
                    <a:pt x="77" y="109"/>
                    <a:pt x="81" y="115"/>
                    <a:pt x="81" y="120"/>
                  </a:cubicBezTo>
                  <a:cubicBezTo>
                    <a:pt x="81" y="121"/>
                    <a:pt x="81" y="122"/>
                    <a:pt x="81" y="123"/>
                  </a:cubicBezTo>
                  <a:cubicBezTo>
                    <a:pt x="82" y="121"/>
                    <a:pt x="82" y="118"/>
                    <a:pt x="81" y="114"/>
                  </a:cubicBezTo>
                  <a:cubicBezTo>
                    <a:pt x="79" y="110"/>
                    <a:pt x="75" y="108"/>
                    <a:pt x="71" y="109"/>
                  </a:cubicBezTo>
                  <a:cubicBezTo>
                    <a:pt x="72" y="109"/>
                    <a:pt x="72" y="109"/>
                    <a:pt x="72" y="109"/>
                  </a:cubicBezTo>
                  <a:close/>
                  <a:moveTo>
                    <a:pt x="36" y="65"/>
                  </a:moveTo>
                  <a:cubicBezTo>
                    <a:pt x="36" y="69"/>
                    <a:pt x="34" y="72"/>
                    <a:pt x="32" y="74"/>
                  </a:cubicBezTo>
                  <a:cubicBezTo>
                    <a:pt x="32" y="75"/>
                    <a:pt x="31" y="76"/>
                    <a:pt x="31" y="77"/>
                  </a:cubicBezTo>
                  <a:cubicBezTo>
                    <a:pt x="34" y="77"/>
                    <a:pt x="36" y="74"/>
                    <a:pt x="36" y="73"/>
                  </a:cubicBezTo>
                  <a:cubicBezTo>
                    <a:pt x="37" y="70"/>
                    <a:pt x="37" y="67"/>
                    <a:pt x="36" y="65"/>
                  </a:cubicBezTo>
                  <a:close/>
                  <a:moveTo>
                    <a:pt x="28" y="63"/>
                  </a:moveTo>
                  <a:cubicBezTo>
                    <a:pt x="27" y="65"/>
                    <a:pt x="27" y="69"/>
                    <a:pt x="27" y="72"/>
                  </a:cubicBezTo>
                  <a:cubicBezTo>
                    <a:pt x="27" y="73"/>
                    <a:pt x="28" y="73"/>
                    <a:pt x="28" y="74"/>
                  </a:cubicBezTo>
                  <a:cubicBezTo>
                    <a:pt x="30" y="71"/>
                    <a:pt x="32" y="67"/>
                    <a:pt x="31" y="65"/>
                  </a:cubicBezTo>
                  <a:cubicBezTo>
                    <a:pt x="30" y="64"/>
                    <a:pt x="30" y="63"/>
                    <a:pt x="28" y="63"/>
                  </a:cubicBezTo>
                  <a:close/>
                  <a:moveTo>
                    <a:pt x="32" y="36"/>
                  </a:moveTo>
                  <a:cubicBezTo>
                    <a:pt x="31" y="39"/>
                    <a:pt x="30" y="42"/>
                    <a:pt x="29" y="44"/>
                  </a:cubicBezTo>
                  <a:cubicBezTo>
                    <a:pt x="28" y="48"/>
                    <a:pt x="27" y="51"/>
                    <a:pt x="28" y="55"/>
                  </a:cubicBezTo>
                  <a:cubicBezTo>
                    <a:pt x="28" y="53"/>
                    <a:pt x="29" y="51"/>
                    <a:pt x="29" y="49"/>
                  </a:cubicBezTo>
                  <a:cubicBezTo>
                    <a:pt x="31" y="45"/>
                    <a:pt x="32" y="41"/>
                    <a:pt x="32" y="36"/>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59" name="Freeform 47"/>
            <p:cNvSpPr>
              <a:spLocks noEditPoints="1"/>
            </p:cNvSpPr>
            <p:nvPr/>
          </p:nvSpPr>
          <p:spPr bwMode="auto">
            <a:xfrm>
              <a:off x="895350" y="3316288"/>
              <a:ext cx="363538" cy="328613"/>
            </a:xfrm>
            <a:custGeom>
              <a:avLst/>
              <a:gdLst>
                <a:gd name="T0" fmla="*/ 50 w 161"/>
                <a:gd name="T1" fmla="*/ 8 h 146"/>
                <a:gd name="T2" fmla="*/ 60 w 161"/>
                <a:gd name="T3" fmla="*/ 25 h 146"/>
                <a:gd name="T4" fmla="*/ 54 w 161"/>
                <a:gd name="T5" fmla="*/ 17 h 146"/>
                <a:gd name="T6" fmla="*/ 63 w 161"/>
                <a:gd name="T7" fmla="*/ 34 h 146"/>
                <a:gd name="T8" fmla="*/ 49 w 161"/>
                <a:gd name="T9" fmla="*/ 37 h 146"/>
                <a:gd name="T10" fmla="*/ 41 w 161"/>
                <a:gd name="T11" fmla="*/ 13 h 146"/>
                <a:gd name="T12" fmla="*/ 16 w 161"/>
                <a:gd name="T13" fmla="*/ 62 h 146"/>
                <a:gd name="T14" fmla="*/ 34 w 161"/>
                <a:gd name="T15" fmla="*/ 92 h 146"/>
                <a:gd name="T16" fmla="*/ 27 w 161"/>
                <a:gd name="T17" fmla="*/ 146 h 146"/>
                <a:gd name="T18" fmla="*/ 33 w 161"/>
                <a:gd name="T19" fmla="*/ 104 h 146"/>
                <a:gd name="T20" fmla="*/ 26 w 161"/>
                <a:gd name="T21" fmla="*/ 102 h 146"/>
                <a:gd name="T22" fmla="*/ 30 w 161"/>
                <a:gd name="T23" fmla="*/ 101 h 146"/>
                <a:gd name="T24" fmla="*/ 4 w 161"/>
                <a:gd name="T25" fmla="*/ 60 h 146"/>
                <a:gd name="T26" fmla="*/ 41 w 161"/>
                <a:gd name="T27" fmla="*/ 10 h 146"/>
                <a:gd name="T28" fmla="*/ 51 w 161"/>
                <a:gd name="T29" fmla="*/ 4 h 146"/>
                <a:gd name="T30" fmla="*/ 145 w 161"/>
                <a:gd name="T31" fmla="*/ 13 h 146"/>
                <a:gd name="T32" fmla="*/ 142 w 161"/>
                <a:gd name="T33" fmla="*/ 0 h 146"/>
                <a:gd name="T34" fmla="*/ 141 w 161"/>
                <a:gd name="T35" fmla="*/ 33 h 146"/>
                <a:gd name="T36" fmla="*/ 50 w 161"/>
                <a:gd name="T37" fmla="*/ 8 h 146"/>
                <a:gd name="T38" fmla="*/ 137 w 161"/>
                <a:gd name="T39" fmla="*/ 31 h 146"/>
                <a:gd name="T40" fmla="*/ 148 w 161"/>
                <a:gd name="T41" fmla="*/ 16 h 146"/>
                <a:gd name="T42" fmla="*/ 70 w 161"/>
                <a:gd name="T43" fmla="*/ 8 h 146"/>
                <a:gd name="T44" fmla="*/ 137 w 161"/>
                <a:gd name="T45" fmla="*/ 31 h 146"/>
                <a:gd name="T46" fmla="*/ 26 w 161"/>
                <a:gd name="T47" fmla="*/ 84 h 146"/>
                <a:gd name="T48" fmla="*/ 22 w 161"/>
                <a:gd name="T49" fmla="*/ 16 h 146"/>
                <a:gd name="T50" fmla="*/ 26 w 161"/>
                <a:gd name="T51" fmla="*/ 84 h 146"/>
                <a:gd name="T52" fmla="*/ 57 w 161"/>
                <a:gd name="T53" fmla="*/ 28 h 146"/>
                <a:gd name="T54" fmla="*/ 46 w 161"/>
                <a:gd name="T55" fmla="*/ 16 h 146"/>
                <a:gd name="T56" fmla="*/ 57 w 161"/>
                <a:gd name="T57" fmla="*/ 28 h 146"/>
                <a:gd name="T58" fmla="*/ 57 w 161"/>
                <a:gd name="T59" fmla="*/ 31 h 146"/>
                <a:gd name="T60" fmla="*/ 46 w 161"/>
                <a:gd name="T61" fmla="*/ 28 h 146"/>
                <a:gd name="T62" fmla="*/ 57 w 161"/>
                <a:gd name="T63" fmla="*/ 31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61" h="146">
                  <a:moveTo>
                    <a:pt x="50" y="8"/>
                  </a:moveTo>
                  <a:cubicBezTo>
                    <a:pt x="55" y="14"/>
                    <a:pt x="53" y="20"/>
                    <a:pt x="60" y="25"/>
                  </a:cubicBezTo>
                  <a:cubicBezTo>
                    <a:pt x="62" y="23"/>
                    <a:pt x="58" y="18"/>
                    <a:pt x="54" y="17"/>
                  </a:cubicBezTo>
                  <a:cubicBezTo>
                    <a:pt x="64" y="13"/>
                    <a:pt x="65" y="25"/>
                    <a:pt x="63" y="34"/>
                  </a:cubicBezTo>
                  <a:cubicBezTo>
                    <a:pt x="59" y="36"/>
                    <a:pt x="55" y="37"/>
                    <a:pt x="49" y="37"/>
                  </a:cubicBezTo>
                  <a:cubicBezTo>
                    <a:pt x="43" y="31"/>
                    <a:pt x="43" y="19"/>
                    <a:pt x="41" y="13"/>
                  </a:cubicBezTo>
                  <a:cubicBezTo>
                    <a:pt x="14" y="14"/>
                    <a:pt x="9" y="41"/>
                    <a:pt x="16" y="62"/>
                  </a:cubicBezTo>
                  <a:cubicBezTo>
                    <a:pt x="19" y="72"/>
                    <a:pt x="30" y="81"/>
                    <a:pt x="34" y="92"/>
                  </a:cubicBezTo>
                  <a:cubicBezTo>
                    <a:pt x="41" y="111"/>
                    <a:pt x="38" y="129"/>
                    <a:pt x="27" y="146"/>
                  </a:cubicBezTo>
                  <a:cubicBezTo>
                    <a:pt x="28" y="137"/>
                    <a:pt x="39" y="121"/>
                    <a:pt x="33" y="104"/>
                  </a:cubicBezTo>
                  <a:cubicBezTo>
                    <a:pt x="31" y="102"/>
                    <a:pt x="29" y="102"/>
                    <a:pt x="26" y="102"/>
                  </a:cubicBezTo>
                  <a:cubicBezTo>
                    <a:pt x="26" y="100"/>
                    <a:pt x="28" y="101"/>
                    <a:pt x="30" y="101"/>
                  </a:cubicBezTo>
                  <a:cubicBezTo>
                    <a:pt x="28" y="89"/>
                    <a:pt x="7" y="79"/>
                    <a:pt x="4" y="60"/>
                  </a:cubicBezTo>
                  <a:cubicBezTo>
                    <a:pt x="1" y="34"/>
                    <a:pt x="12" y="6"/>
                    <a:pt x="41" y="10"/>
                  </a:cubicBezTo>
                  <a:cubicBezTo>
                    <a:pt x="45" y="9"/>
                    <a:pt x="47" y="5"/>
                    <a:pt x="51" y="4"/>
                  </a:cubicBezTo>
                  <a:cubicBezTo>
                    <a:pt x="86" y="1"/>
                    <a:pt x="128" y="46"/>
                    <a:pt x="145" y="13"/>
                  </a:cubicBezTo>
                  <a:cubicBezTo>
                    <a:pt x="146" y="6"/>
                    <a:pt x="144" y="3"/>
                    <a:pt x="142" y="0"/>
                  </a:cubicBezTo>
                  <a:cubicBezTo>
                    <a:pt x="161" y="2"/>
                    <a:pt x="149" y="29"/>
                    <a:pt x="141" y="33"/>
                  </a:cubicBezTo>
                  <a:cubicBezTo>
                    <a:pt x="111" y="47"/>
                    <a:pt x="71" y="4"/>
                    <a:pt x="50" y="8"/>
                  </a:cubicBezTo>
                  <a:close/>
                  <a:moveTo>
                    <a:pt x="137" y="31"/>
                  </a:moveTo>
                  <a:cubicBezTo>
                    <a:pt x="142" y="29"/>
                    <a:pt x="151" y="17"/>
                    <a:pt x="148" y="16"/>
                  </a:cubicBezTo>
                  <a:cubicBezTo>
                    <a:pt x="130" y="43"/>
                    <a:pt x="93" y="14"/>
                    <a:pt x="70" y="8"/>
                  </a:cubicBezTo>
                  <a:cubicBezTo>
                    <a:pt x="87" y="21"/>
                    <a:pt x="105" y="33"/>
                    <a:pt x="137" y="31"/>
                  </a:cubicBezTo>
                  <a:close/>
                  <a:moveTo>
                    <a:pt x="26" y="84"/>
                  </a:moveTo>
                  <a:cubicBezTo>
                    <a:pt x="10" y="71"/>
                    <a:pt x="7" y="27"/>
                    <a:pt x="22" y="16"/>
                  </a:cubicBezTo>
                  <a:cubicBezTo>
                    <a:pt x="0" y="29"/>
                    <a:pt x="5" y="78"/>
                    <a:pt x="26" y="84"/>
                  </a:cubicBezTo>
                  <a:close/>
                  <a:moveTo>
                    <a:pt x="57" y="28"/>
                  </a:moveTo>
                  <a:cubicBezTo>
                    <a:pt x="55" y="22"/>
                    <a:pt x="53" y="16"/>
                    <a:pt x="46" y="16"/>
                  </a:cubicBezTo>
                  <a:cubicBezTo>
                    <a:pt x="46" y="23"/>
                    <a:pt x="50" y="27"/>
                    <a:pt x="57" y="28"/>
                  </a:cubicBezTo>
                  <a:close/>
                  <a:moveTo>
                    <a:pt x="57" y="31"/>
                  </a:moveTo>
                  <a:cubicBezTo>
                    <a:pt x="51" y="33"/>
                    <a:pt x="49" y="24"/>
                    <a:pt x="46" y="28"/>
                  </a:cubicBezTo>
                  <a:cubicBezTo>
                    <a:pt x="47" y="31"/>
                    <a:pt x="56" y="40"/>
                    <a:pt x="57" y="3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60" name="Freeform 48"/>
            <p:cNvSpPr>
              <a:spLocks noEditPoints="1"/>
            </p:cNvSpPr>
            <p:nvPr/>
          </p:nvSpPr>
          <p:spPr bwMode="auto">
            <a:xfrm>
              <a:off x="903288" y="3313113"/>
              <a:ext cx="336550" cy="338138"/>
            </a:xfrm>
            <a:custGeom>
              <a:avLst/>
              <a:gdLst>
                <a:gd name="T0" fmla="*/ 81 w 150"/>
                <a:gd name="T1" fmla="*/ 22 h 150"/>
                <a:gd name="T2" fmla="*/ 52 w 150"/>
                <a:gd name="T3" fmla="*/ 17 h 150"/>
                <a:gd name="T4" fmla="*/ 60 w 150"/>
                <a:gd name="T5" fmla="*/ 35 h 150"/>
                <a:gd name="T6" fmla="*/ 45 w 150"/>
                <a:gd name="T7" fmla="*/ 39 h 150"/>
                <a:gd name="T8" fmla="*/ 39 w 150"/>
                <a:gd name="T9" fmla="*/ 20 h 150"/>
                <a:gd name="T10" fmla="*/ 14 w 150"/>
                <a:gd name="T11" fmla="*/ 63 h 150"/>
                <a:gd name="T12" fmla="*/ 25 w 150"/>
                <a:gd name="T13" fmla="*/ 148 h 150"/>
                <a:gd name="T14" fmla="*/ 26 w 150"/>
                <a:gd name="T15" fmla="*/ 137 h 150"/>
                <a:gd name="T16" fmla="*/ 23 w 150"/>
                <a:gd name="T17" fmla="*/ 104 h 150"/>
                <a:gd name="T18" fmla="*/ 26 w 150"/>
                <a:gd name="T19" fmla="*/ 101 h 150"/>
                <a:gd name="T20" fmla="*/ 1 w 150"/>
                <a:gd name="T21" fmla="*/ 61 h 150"/>
                <a:gd name="T22" fmla="*/ 38 w 150"/>
                <a:gd name="T23" fmla="*/ 10 h 150"/>
                <a:gd name="T24" fmla="*/ 91 w 150"/>
                <a:gd name="T25" fmla="*/ 16 h 150"/>
                <a:gd name="T26" fmla="*/ 139 w 150"/>
                <a:gd name="T27" fmla="*/ 2 h 150"/>
                <a:gd name="T28" fmla="*/ 150 w 150"/>
                <a:gd name="T29" fmla="*/ 12 h 150"/>
                <a:gd name="T30" fmla="*/ 82 w 150"/>
                <a:gd name="T31" fmla="*/ 20 h 150"/>
                <a:gd name="T32" fmla="*/ 141 w 150"/>
                <a:gd name="T33" fmla="*/ 2 h 150"/>
                <a:gd name="T34" fmla="*/ 143 w 150"/>
                <a:gd name="T35" fmla="*/ 14 h 150"/>
                <a:gd name="T36" fmla="*/ 44 w 150"/>
                <a:gd name="T37" fmla="*/ 9 h 150"/>
                <a:gd name="T38" fmla="*/ 38 w 150"/>
                <a:gd name="T39" fmla="*/ 12 h 150"/>
                <a:gd name="T40" fmla="*/ 2 w 150"/>
                <a:gd name="T41" fmla="*/ 60 h 150"/>
                <a:gd name="T42" fmla="*/ 28 w 150"/>
                <a:gd name="T43" fmla="*/ 102 h 150"/>
                <a:gd name="T44" fmla="*/ 30 w 150"/>
                <a:gd name="T45" fmla="*/ 104 h 150"/>
                <a:gd name="T46" fmla="*/ 32 w 150"/>
                <a:gd name="T47" fmla="*/ 116 h 150"/>
                <a:gd name="T48" fmla="*/ 31 w 150"/>
                <a:gd name="T49" fmla="*/ 93 h 150"/>
                <a:gd name="T50" fmla="*/ 11 w 150"/>
                <a:gd name="T51" fmla="*/ 61 h 150"/>
                <a:gd name="T52" fmla="*/ 23 w 150"/>
                <a:gd name="T53" fmla="*/ 85 h 150"/>
                <a:gd name="T54" fmla="*/ 19 w 150"/>
                <a:gd name="T55" fmla="*/ 17 h 150"/>
                <a:gd name="T56" fmla="*/ 39 w 150"/>
                <a:gd name="T57" fmla="*/ 13 h 150"/>
                <a:gd name="T58" fmla="*/ 42 w 150"/>
                <a:gd name="T59" fmla="*/ 29 h 150"/>
                <a:gd name="T60" fmla="*/ 48 w 150"/>
                <a:gd name="T61" fmla="*/ 29 h 150"/>
                <a:gd name="T62" fmla="*/ 55 w 150"/>
                <a:gd name="T63" fmla="*/ 32 h 150"/>
                <a:gd name="T64" fmla="*/ 42 w 150"/>
                <a:gd name="T65" fmla="*/ 30 h 150"/>
                <a:gd name="T66" fmla="*/ 60 w 150"/>
                <a:gd name="T67" fmla="*/ 27 h 150"/>
                <a:gd name="T68" fmla="*/ 58 w 150"/>
                <a:gd name="T69" fmla="*/ 25 h 150"/>
                <a:gd name="T70" fmla="*/ 56 w 150"/>
                <a:gd name="T71" fmla="*/ 27 h 150"/>
                <a:gd name="T72" fmla="*/ 50 w 150"/>
                <a:gd name="T73" fmla="*/ 18 h 150"/>
                <a:gd name="T74" fmla="*/ 45 w 150"/>
                <a:gd name="T75" fmla="*/ 9 h 150"/>
                <a:gd name="T76" fmla="*/ 57 w 150"/>
                <a:gd name="T77" fmla="*/ 25 h 150"/>
                <a:gd name="T78" fmla="*/ 53 w 150"/>
                <a:gd name="T79" fmla="*/ 33 h 150"/>
                <a:gd name="T80" fmla="*/ 44 w 150"/>
                <a:gd name="T81" fmla="*/ 29 h 150"/>
                <a:gd name="T82" fmla="*/ 8 w 150"/>
                <a:gd name="T83" fmla="*/ 46 h 150"/>
                <a:gd name="T84" fmla="*/ 146 w 150"/>
                <a:gd name="T85" fmla="*/ 18 h 150"/>
                <a:gd name="T86" fmla="*/ 134 w 150"/>
                <a:gd name="T87" fmla="*/ 33 h 150"/>
                <a:gd name="T88" fmla="*/ 67 w 150"/>
                <a:gd name="T89" fmla="*/ 9 h 150"/>
                <a:gd name="T90" fmla="*/ 145 w 150"/>
                <a:gd name="T91" fmla="*/ 16 h 150"/>
                <a:gd name="T92" fmla="*/ 133 w 150"/>
                <a:gd name="T93" fmla="*/ 31 h 150"/>
                <a:gd name="T94" fmla="*/ 71 w 150"/>
                <a:gd name="T95" fmla="*/ 11 h 150"/>
                <a:gd name="T96" fmla="*/ 54 w 150"/>
                <a:gd name="T97" fmla="*/ 30 h 150"/>
                <a:gd name="T98" fmla="*/ 43 w 150"/>
                <a:gd name="T99" fmla="*/ 16 h 150"/>
                <a:gd name="T100" fmla="*/ 43 w 150"/>
                <a:gd name="T101" fmla="*/ 17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50" h="150">
                  <a:moveTo>
                    <a:pt x="150" y="12"/>
                  </a:moveTo>
                  <a:cubicBezTo>
                    <a:pt x="150" y="20"/>
                    <a:pt x="143" y="32"/>
                    <a:pt x="138" y="34"/>
                  </a:cubicBezTo>
                  <a:cubicBezTo>
                    <a:pt x="120" y="43"/>
                    <a:pt x="99" y="32"/>
                    <a:pt x="81" y="22"/>
                  </a:cubicBezTo>
                  <a:cubicBezTo>
                    <a:pt x="69" y="15"/>
                    <a:pt x="57" y="9"/>
                    <a:pt x="48" y="10"/>
                  </a:cubicBezTo>
                  <a:cubicBezTo>
                    <a:pt x="50" y="12"/>
                    <a:pt x="51" y="15"/>
                    <a:pt x="52" y="17"/>
                  </a:cubicBezTo>
                  <a:cubicBezTo>
                    <a:pt x="52" y="17"/>
                    <a:pt x="52" y="17"/>
                    <a:pt x="52" y="17"/>
                  </a:cubicBezTo>
                  <a:cubicBezTo>
                    <a:pt x="54" y="16"/>
                    <a:pt x="56" y="16"/>
                    <a:pt x="58" y="17"/>
                  </a:cubicBezTo>
                  <a:cubicBezTo>
                    <a:pt x="61" y="19"/>
                    <a:pt x="61" y="24"/>
                    <a:pt x="61" y="27"/>
                  </a:cubicBezTo>
                  <a:cubicBezTo>
                    <a:pt x="61" y="30"/>
                    <a:pt x="61" y="33"/>
                    <a:pt x="60" y="35"/>
                  </a:cubicBezTo>
                  <a:cubicBezTo>
                    <a:pt x="60" y="35"/>
                    <a:pt x="60" y="35"/>
                    <a:pt x="60" y="35"/>
                  </a:cubicBezTo>
                  <a:cubicBezTo>
                    <a:pt x="60" y="36"/>
                    <a:pt x="60" y="36"/>
                    <a:pt x="60" y="36"/>
                  </a:cubicBezTo>
                  <a:cubicBezTo>
                    <a:pt x="57" y="38"/>
                    <a:pt x="52" y="39"/>
                    <a:pt x="45" y="39"/>
                  </a:cubicBezTo>
                  <a:cubicBezTo>
                    <a:pt x="45" y="39"/>
                    <a:pt x="45" y="39"/>
                    <a:pt x="45" y="39"/>
                  </a:cubicBezTo>
                  <a:cubicBezTo>
                    <a:pt x="45" y="38"/>
                    <a:pt x="45" y="38"/>
                    <a:pt x="45" y="38"/>
                  </a:cubicBezTo>
                  <a:cubicBezTo>
                    <a:pt x="41" y="34"/>
                    <a:pt x="40" y="26"/>
                    <a:pt x="39" y="20"/>
                  </a:cubicBezTo>
                  <a:cubicBezTo>
                    <a:pt x="39" y="18"/>
                    <a:pt x="38" y="16"/>
                    <a:pt x="38" y="14"/>
                  </a:cubicBezTo>
                  <a:cubicBezTo>
                    <a:pt x="21" y="15"/>
                    <a:pt x="11" y="27"/>
                    <a:pt x="11" y="47"/>
                  </a:cubicBezTo>
                  <a:cubicBezTo>
                    <a:pt x="11" y="52"/>
                    <a:pt x="12" y="58"/>
                    <a:pt x="14" y="63"/>
                  </a:cubicBezTo>
                  <a:cubicBezTo>
                    <a:pt x="15" y="68"/>
                    <a:pt x="18" y="72"/>
                    <a:pt x="22" y="77"/>
                  </a:cubicBezTo>
                  <a:cubicBezTo>
                    <a:pt x="26" y="82"/>
                    <a:pt x="30" y="87"/>
                    <a:pt x="32" y="93"/>
                  </a:cubicBezTo>
                  <a:cubicBezTo>
                    <a:pt x="39" y="111"/>
                    <a:pt x="36" y="130"/>
                    <a:pt x="25" y="148"/>
                  </a:cubicBezTo>
                  <a:cubicBezTo>
                    <a:pt x="23" y="150"/>
                    <a:pt x="23" y="150"/>
                    <a:pt x="23" y="150"/>
                  </a:cubicBezTo>
                  <a:cubicBezTo>
                    <a:pt x="23" y="147"/>
                    <a:pt x="23" y="147"/>
                    <a:pt x="23" y="147"/>
                  </a:cubicBezTo>
                  <a:cubicBezTo>
                    <a:pt x="24" y="144"/>
                    <a:pt x="25" y="141"/>
                    <a:pt x="26" y="137"/>
                  </a:cubicBezTo>
                  <a:cubicBezTo>
                    <a:pt x="28" y="131"/>
                    <a:pt x="31" y="123"/>
                    <a:pt x="31" y="116"/>
                  </a:cubicBezTo>
                  <a:cubicBezTo>
                    <a:pt x="31" y="112"/>
                    <a:pt x="30" y="108"/>
                    <a:pt x="29" y="105"/>
                  </a:cubicBezTo>
                  <a:cubicBezTo>
                    <a:pt x="28" y="104"/>
                    <a:pt x="26" y="104"/>
                    <a:pt x="23" y="104"/>
                  </a:cubicBezTo>
                  <a:cubicBezTo>
                    <a:pt x="22" y="104"/>
                    <a:pt x="22" y="104"/>
                    <a:pt x="22" y="104"/>
                  </a:cubicBezTo>
                  <a:cubicBezTo>
                    <a:pt x="22" y="103"/>
                    <a:pt x="22" y="103"/>
                    <a:pt x="22" y="103"/>
                  </a:cubicBezTo>
                  <a:cubicBezTo>
                    <a:pt x="22" y="101"/>
                    <a:pt x="24" y="101"/>
                    <a:pt x="26" y="101"/>
                  </a:cubicBezTo>
                  <a:cubicBezTo>
                    <a:pt x="26" y="101"/>
                    <a:pt x="26" y="101"/>
                    <a:pt x="26" y="101"/>
                  </a:cubicBezTo>
                  <a:cubicBezTo>
                    <a:pt x="25" y="97"/>
                    <a:pt x="21" y="93"/>
                    <a:pt x="17" y="88"/>
                  </a:cubicBezTo>
                  <a:cubicBezTo>
                    <a:pt x="10" y="81"/>
                    <a:pt x="2" y="72"/>
                    <a:pt x="1" y="61"/>
                  </a:cubicBezTo>
                  <a:cubicBezTo>
                    <a:pt x="0" y="58"/>
                    <a:pt x="0" y="55"/>
                    <a:pt x="0" y="52"/>
                  </a:cubicBezTo>
                  <a:cubicBezTo>
                    <a:pt x="0" y="37"/>
                    <a:pt x="5" y="24"/>
                    <a:pt x="13" y="17"/>
                  </a:cubicBezTo>
                  <a:cubicBezTo>
                    <a:pt x="20" y="11"/>
                    <a:pt x="28" y="9"/>
                    <a:pt x="38" y="10"/>
                  </a:cubicBezTo>
                  <a:cubicBezTo>
                    <a:pt x="40" y="10"/>
                    <a:pt x="41" y="9"/>
                    <a:pt x="43" y="7"/>
                  </a:cubicBezTo>
                  <a:cubicBezTo>
                    <a:pt x="44" y="6"/>
                    <a:pt x="46" y="5"/>
                    <a:pt x="48" y="4"/>
                  </a:cubicBezTo>
                  <a:cubicBezTo>
                    <a:pt x="62" y="3"/>
                    <a:pt x="77" y="9"/>
                    <a:pt x="91" y="16"/>
                  </a:cubicBezTo>
                  <a:cubicBezTo>
                    <a:pt x="113" y="25"/>
                    <a:pt x="131" y="33"/>
                    <a:pt x="141" y="13"/>
                  </a:cubicBezTo>
                  <a:cubicBezTo>
                    <a:pt x="142" y="12"/>
                    <a:pt x="142" y="11"/>
                    <a:pt x="142" y="10"/>
                  </a:cubicBezTo>
                  <a:cubicBezTo>
                    <a:pt x="142" y="7"/>
                    <a:pt x="140" y="4"/>
                    <a:pt x="139" y="2"/>
                  </a:cubicBezTo>
                  <a:cubicBezTo>
                    <a:pt x="138" y="0"/>
                    <a:pt x="138" y="0"/>
                    <a:pt x="138" y="0"/>
                  </a:cubicBezTo>
                  <a:cubicBezTo>
                    <a:pt x="139" y="0"/>
                    <a:pt x="139" y="0"/>
                    <a:pt x="139" y="0"/>
                  </a:cubicBezTo>
                  <a:cubicBezTo>
                    <a:pt x="146" y="1"/>
                    <a:pt x="150" y="5"/>
                    <a:pt x="150" y="12"/>
                  </a:cubicBezTo>
                  <a:close/>
                  <a:moveTo>
                    <a:pt x="45" y="9"/>
                  </a:moveTo>
                  <a:cubicBezTo>
                    <a:pt x="47" y="9"/>
                    <a:pt x="47" y="9"/>
                    <a:pt x="47" y="9"/>
                  </a:cubicBezTo>
                  <a:cubicBezTo>
                    <a:pt x="56" y="7"/>
                    <a:pt x="68" y="13"/>
                    <a:pt x="82" y="20"/>
                  </a:cubicBezTo>
                  <a:cubicBezTo>
                    <a:pt x="100" y="30"/>
                    <a:pt x="120" y="41"/>
                    <a:pt x="138" y="33"/>
                  </a:cubicBezTo>
                  <a:cubicBezTo>
                    <a:pt x="142" y="31"/>
                    <a:pt x="148" y="20"/>
                    <a:pt x="148" y="12"/>
                  </a:cubicBezTo>
                  <a:cubicBezTo>
                    <a:pt x="148" y="8"/>
                    <a:pt x="147" y="3"/>
                    <a:pt x="141" y="2"/>
                  </a:cubicBezTo>
                  <a:cubicBezTo>
                    <a:pt x="142" y="4"/>
                    <a:pt x="143" y="7"/>
                    <a:pt x="143" y="10"/>
                  </a:cubicBezTo>
                  <a:cubicBezTo>
                    <a:pt x="143" y="11"/>
                    <a:pt x="143" y="13"/>
                    <a:pt x="143" y="14"/>
                  </a:cubicBezTo>
                  <a:cubicBezTo>
                    <a:pt x="143" y="14"/>
                    <a:pt x="143" y="14"/>
                    <a:pt x="143" y="14"/>
                  </a:cubicBezTo>
                  <a:cubicBezTo>
                    <a:pt x="132" y="35"/>
                    <a:pt x="112" y="26"/>
                    <a:pt x="91" y="17"/>
                  </a:cubicBezTo>
                  <a:cubicBezTo>
                    <a:pt x="76" y="11"/>
                    <a:pt x="62" y="5"/>
                    <a:pt x="48" y="6"/>
                  </a:cubicBezTo>
                  <a:cubicBezTo>
                    <a:pt x="46" y="6"/>
                    <a:pt x="45" y="7"/>
                    <a:pt x="44" y="9"/>
                  </a:cubicBezTo>
                  <a:cubicBezTo>
                    <a:pt x="42" y="10"/>
                    <a:pt x="41" y="11"/>
                    <a:pt x="39" y="12"/>
                  </a:cubicBezTo>
                  <a:cubicBezTo>
                    <a:pt x="38" y="12"/>
                    <a:pt x="38" y="12"/>
                    <a:pt x="38" y="12"/>
                  </a:cubicBezTo>
                  <a:cubicBezTo>
                    <a:pt x="38" y="12"/>
                    <a:pt x="38" y="12"/>
                    <a:pt x="38" y="12"/>
                  </a:cubicBezTo>
                  <a:cubicBezTo>
                    <a:pt x="29" y="10"/>
                    <a:pt x="20" y="13"/>
                    <a:pt x="14" y="18"/>
                  </a:cubicBezTo>
                  <a:cubicBezTo>
                    <a:pt x="6" y="25"/>
                    <a:pt x="2" y="37"/>
                    <a:pt x="2" y="52"/>
                  </a:cubicBezTo>
                  <a:cubicBezTo>
                    <a:pt x="2" y="55"/>
                    <a:pt x="2" y="58"/>
                    <a:pt x="2" y="60"/>
                  </a:cubicBezTo>
                  <a:cubicBezTo>
                    <a:pt x="4" y="72"/>
                    <a:pt x="11" y="80"/>
                    <a:pt x="18" y="87"/>
                  </a:cubicBezTo>
                  <a:cubicBezTo>
                    <a:pt x="23" y="92"/>
                    <a:pt x="27" y="97"/>
                    <a:pt x="28" y="102"/>
                  </a:cubicBezTo>
                  <a:cubicBezTo>
                    <a:pt x="28" y="102"/>
                    <a:pt x="28" y="102"/>
                    <a:pt x="28" y="102"/>
                  </a:cubicBezTo>
                  <a:cubicBezTo>
                    <a:pt x="27" y="102"/>
                    <a:pt x="27" y="102"/>
                    <a:pt x="27" y="102"/>
                  </a:cubicBezTo>
                  <a:cubicBezTo>
                    <a:pt x="27" y="102"/>
                    <a:pt x="27" y="102"/>
                    <a:pt x="27" y="102"/>
                  </a:cubicBezTo>
                  <a:cubicBezTo>
                    <a:pt x="28" y="103"/>
                    <a:pt x="29" y="103"/>
                    <a:pt x="30" y="104"/>
                  </a:cubicBezTo>
                  <a:cubicBezTo>
                    <a:pt x="31" y="104"/>
                    <a:pt x="31" y="104"/>
                    <a:pt x="31" y="104"/>
                  </a:cubicBezTo>
                  <a:cubicBezTo>
                    <a:pt x="31" y="104"/>
                    <a:pt x="31" y="104"/>
                    <a:pt x="31" y="104"/>
                  </a:cubicBezTo>
                  <a:cubicBezTo>
                    <a:pt x="32" y="108"/>
                    <a:pt x="32" y="112"/>
                    <a:pt x="32" y="116"/>
                  </a:cubicBezTo>
                  <a:cubicBezTo>
                    <a:pt x="32" y="124"/>
                    <a:pt x="30" y="131"/>
                    <a:pt x="28" y="138"/>
                  </a:cubicBezTo>
                  <a:cubicBezTo>
                    <a:pt x="27" y="140"/>
                    <a:pt x="26" y="141"/>
                    <a:pt x="26" y="143"/>
                  </a:cubicBezTo>
                  <a:cubicBezTo>
                    <a:pt x="35" y="127"/>
                    <a:pt x="37" y="110"/>
                    <a:pt x="31" y="93"/>
                  </a:cubicBezTo>
                  <a:cubicBezTo>
                    <a:pt x="28" y="88"/>
                    <a:pt x="25" y="83"/>
                    <a:pt x="21" y="78"/>
                  </a:cubicBezTo>
                  <a:cubicBezTo>
                    <a:pt x="17" y="73"/>
                    <a:pt x="14" y="69"/>
                    <a:pt x="12" y="64"/>
                  </a:cubicBezTo>
                  <a:cubicBezTo>
                    <a:pt x="12" y="63"/>
                    <a:pt x="12" y="62"/>
                    <a:pt x="11" y="61"/>
                  </a:cubicBezTo>
                  <a:cubicBezTo>
                    <a:pt x="13" y="71"/>
                    <a:pt x="17" y="79"/>
                    <a:pt x="23" y="84"/>
                  </a:cubicBezTo>
                  <a:cubicBezTo>
                    <a:pt x="26" y="86"/>
                    <a:pt x="26" y="86"/>
                    <a:pt x="26" y="86"/>
                  </a:cubicBezTo>
                  <a:cubicBezTo>
                    <a:pt x="23" y="85"/>
                    <a:pt x="23" y="85"/>
                    <a:pt x="23" y="85"/>
                  </a:cubicBezTo>
                  <a:cubicBezTo>
                    <a:pt x="10" y="82"/>
                    <a:pt x="4" y="64"/>
                    <a:pt x="4" y="49"/>
                  </a:cubicBezTo>
                  <a:cubicBezTo>
                    <a:pt x="4" y="34"/>
                    <a:pt x="9" y="21"/>
                    <a:pt x="18" y="16"/>
                  </a:cubicBezTo>
                  <a:cubicBezTo>
                    <a:pt x="19" y="17"/>
                    <a:pt x="19" y="17"/>
                    <a:pt x="19" y="17"/>
                  </a:cubicBezTo>
                  <a:cubicBezTo>
                    <a:pt x="15" y="21"/>
                    <a:pt x="12" y="28"/>
                    <a:pt x="10" y="37"/>
                  </a:cubicBezTo>
                  <a:cubicBezTo>
                    <a:pt x="13" y="22"/>
                    <a:pt x="23" y="14"/>
                    <a:pt x="38" y="13"/>
                  </a:cubicBezTo>
                  <a:cubicBezTo>
                    <a:pt x="39" y="13"/>
                    <a:pt x="39" y="13"/>
                    <a:pt x="39" y="13"/>
                  </a:cubicBezTo>
                  <a:cubicBezTo>
                    <a:pt x="39" y="13"/>
                    <a:pt x="39" y="13"/>
                    <a:pt x="39" y="13"/>
                  </a:cubicBezTo>
                  <a:cubicBezTo>
                    <a:pt x="40" y="15"/>
                    <a:pt x="40" y="18"/>
                    <a:pt x="40" y="20"/>
                  </a:cubicBezTo>
                  <a:cubicBezTo>
                    <a:pt x="41" y="23"/>
                    <a:pt x="41" y="26"/>
                    <a:pt x="42" y="29"/>
                  </a:cubicBezTo>
                  <a:cubicBezTo>
                    <a:pt x="42" y="29"/>
                    <a:pt x="42" y="29"/>
                    <a:pt x="42" y="29"/>
                  </a:cubicBezTo>
                  <a:cubicBezTo>
                    <a:pt x="43" y="28"/>
                    <a:pt x="44" y="27"/>
                    <a:pt x="44" y="27"/>
                  </a:cubicBezTo>
                  <a:cubicBezTo>
                    <a:pt x="46" y="27"/>
                    <a:pt x="47" y="28"/>
                    <a:pt x="48" y="29"/>
                  </a:cubicBezTo>
                  <a:cubicBezTo>
                    <a:pt x="50" y="31"/>
                    <a:pt x="52" y="32"/>
                    <a:pt x="54" y="31"/>
                  </a:cubicBezTo>
                  <a:cubicBezTo>
                    <a:pt x="55" y="31"/>
                    <a:pt x="55" y="31"/>
                    <a:pt x="55" y="31"/>
                  </a:cubicBezTo>
                  <a:cubicBezTo>
                    <a:pt x="55" y="32"/>
                    <a:pt x="55" y="32"/>
                    <a:pt x="55" y="32"/>
                  </a:cubicBezTo>
                  <a:cubicBezTo>
                    <a:pt x="54" y="35"/>
                    <a:pt x="53" y="36"/>
                    <a:pt x="52" y="37"/>
                  </a:cubicBezTo>
                  <a:cubicBezTo>
                    <a:pt x="48" y="38"/>
                    <a:pt x="43" y="32"/>
                    <a:pt x="42" y="30"/>
                  </a:cubicBezTo>
                  <a:cubicBezTo>
                    <a:pt x="42" y="30"/>
                    <a:pt x="42" y="30"/>
                    <a:pt x="42" y="30"/>
                  </a:cubicBezTo>
                  <a:cubicBezTo>
                    <a:pt x="43" y="33"/>
                    <a:pt x="44" y="35"/>
                    <a:pt x="46" y="37"/>
                  </a:cubicBezTo>
                  <a:cubicBezTo>
                    <a:pt x="52" y="38"/>
                    <a:pt x="56" y="37"/>
                    <a:pt x="59" y="35"/>
                  </a:cubicBezTo>
                  <a:cubicBezTo>
                    <a:pt x="60" y="32"/>
                    <a:pt x="60" y="30"/>
                    <a:pt x="60" y="27"/>
                  </a:cubicBezTo>
                  <a:cubicBezTo>
                    <a:pt x="60" y="23"/>
                    <a:pt x="59" y="20"/>
                    <a:pt x="57" y="18"/>
                  </a:cubicBezTo>
                  <a:cubicBezTo>
                    <a:pt x="56" y="18"/>
                    <a:pt x="55" y="18"/>
                    <a:pt x="53" y="18"/>
                  </a:cubicBezTo>
                  <a:cubicBezTo>
                    <a:pt x="56" y="19"/>
                    <a:pt x="58" y="22"/>
                    <a:pt x="58" y="25"/>
                  </a:cubicBezTo>
                  <a:cubicBezTo>
                    <a:pt x="58" y="26"/>
                    <a:pt x="58" y="26"/>
                    <a:pt x="57" y="27"/>
                  </a:cubicBezTo>
                  <a:cubicBezTo>
                    <a:pt x="57" y="27"/>
                    <a:pt x="57" y="27"/>
                    <a:pt x="57" y="27"/>
                  </a:cubicBezTo>
                  <a:cubicBezTo>
                    <a:pt x="56" y="27"/>
                    <a:pt x="56" y="27"/>
                    <a:pt x="56" y="27"/>
                  </a:cubicBezTo>
                  <a:cubicBezTo>
                    <a:pt x="53" y="24"/>
                    <a:pt x="52" y="21"/>
                    <a:pt x="51" y="19"/>
                  </a:cubicBezTo>
                  <a:cubicBezTo>
                    <a:pt x="49" y="18"/>
                    <a:pt x="49" y="18"/>
                    <a:pt x="49" y="18"/>
                  </a:cubicBezTo>
                  <a:cubicBezTo>
                    <a:pt x="50" y="18"/>
                    <a:pt x="50" y="18"/>
                    <a:pt x="50" y="18"/>
                  </a:cubicBezTo>
                  <a:cubicBezTo>
                    <a:pt x="50" y="17"/>
                    <a:pt x="50" y="17"/>
                    <a:pt x="50" y="17"/>
                  </a:cubicBezTo>
                  <a:cubicBezTo>
                    <a:pt x="49" y="15"/>
                    <a:pt x="49" y="12"/>
                    <a:pt x="46" y="10"/>
                  </a:cubicBezTo>
                  <a:lnTo>
                    <a:pt x="45" y="9"/>
                  </a:lnTo>
                  <a:close/>
                  <a:moveTo>
                    <a:pt x="57" y="25"/>
                  </a:moveTo>
                  <a:cubicBezTo>
                    <a:pt x="57" y="24"/>
                    <a:pt x="55" y="21"/>
                    <a:pt x="53" y="19"/>
                  </a:cubicBezTo>
                  <a:cubicBezTo>
                    <a:pt x="53" y="21"/>
                    <a:pt x="54" y="23"/>
                    <a:pt x="57" y="25"/>
                  </a:cubicBezTo>
                  <a:close/>
                  <a:moveTo>
                    <a:pt x="44" y="29"/>
                  </a:moveTo>
                  <a:cubicBezTo>
                    <a:pt x="45" y="32"/>
                    <a:pt x="49" y="36"/>
                    <a:pt x="51" y="35"/>
                  </a:cubicBezTo>
                  <a:cubicBezTo>
                    <a:pt x="52" y="35"/>
                    <a:pt x="53" y="34"/>
                    <a:pt x="53" y="33"/>
                  </a:cubicBezTo>
                  <a:cubicBezTo>
                    <a:pt x="51" y="33"/>
                    <a:pt x="49" y="32"/>
                    <a:pt x="47" y="30"/>
                  </a:cubicBezTo>
                  <a:cubicBezTo>
                    <a:pt x="46" y="30"/>
                    <a:pt x="45" y="29"/>
                    <a:pt x="45" y="29"/>
                  </a:cubicBezTo>
                  <a:cubicBezTo>
                    <a:pt x="44" y="29"/>
                    <a:pt x="44" y="29"/>
                    <a:pt x="44" y="29"/>
                  </a:cubicBezTo>
                  <a:close/>
                  <a:moveTo>
                    <a:pt x="5" y="49"/>
                  </a:moveTo>
                  <a:cubicBezTo>
                    <a:pt x="5" y="62"/>
                    <a:pt x="10" y="77"/>
                    <a:pt x="19" y="82"/>
                  </a:cubicBezTo>
                  <a:cubicBezTo>
                    <a:pt x="12" y="74"/>
                    <a:pt x="8" y="58"/>
                    <a:pt x="8" y="46"/>
                  </a:cubicBezTo>
                  <a:cubicBezTo>
                    <a:pt x="8" y="36"/>
                    <a:pt x="10" y="28"/>
                    <a:pt x="13" y="22"/>
                  </a:cubicBezTo>
                  <a:cubicBezTo>
                    <a:pt x="8" y="29"/>
                    <a:pt x="5" y="38"/>
                    <a:pt x="5" y="49"/>
                  </a:cubicBezTo>
                  <a:close/>
                  <a:moveTo>
                    <a:pt x="146" y="18"/>
                  </a:moveTo>
                  <a:cubicBezTo>
                    <a:pt x="146" y="18"/>
                    <a:pt x="146" y="18"/>
                    <a:pt x="146" y="18"/>
                  </a:cubicBezTo>
                  <a:cubicBezTo>
                    <a:pt x="146" y="21"/>
                    <a:pt x="139" y="31"/>
                    <a:pt x="134" y="33"/>
                  </a:cubicBezTo>
                  <a:cubicBezTo>
                    <a:pt x="134" y="33"/>
                    <a:pt x="134" y="33"/>
                    <a:pt x="134" y="33"/>
                  </a:cubicBezTo>
                  <a:cubicBezTo>
                    <a:pt x="103" y="35"/>
                    <a:pt x="85" y="24"/>
                    <a:pt x="66" y="10"/>
                  </a:cubicBezTo>
                  <a:cubicBezTo>
                    <a:pt x="63" y="8"/>
                    <a:pt x="63" y="8"/>
                    <a:pt x="63" y="8"/>
                  </a:cubicBezTo>
                  <a:cubicBezTo>
                    <a:pt x="67" y="9"/>
                    <a:pt x="67" y="9"/>
                    <a:pt x="67" y="9"/>
                  </a:cubicBezTo>
                  <a:cubicBezTo>
                    <a:pt x="73" y="10"/>
                    <a:pt x="80" y="13"/>
                    <a:pt x="88" y="17"/>
                  </a:cubicBezTo>
                  <a:cubicBezTo>
                    <a:pt x="108" y="26"/>
                    <a:pt x="131" y="36"/>
                    <a:pt x="144" y="16"/>
                  </a:cubicBezTo>
                  <a:cubicBezTo>
                    <a:pt x="145" y="16"/>
                    <a:pt x="145" y="16"/>
                    <a:pt x="145" y="16"/>
                  </a:cubicBezTo>
                  <a:cubicBezTo>
                    <a:pt x="145" y="16"/>
                    <a:pt x="145" y="16"/>
                    <a:pt x="145" y="16"/>
                  </a:cubicBezTo>
                  <a:cubicBezTo>
                    <a:pt x="146" y="16"/>
                    <a:pt x="146" y="16"/>
                    <a:pt x="146" y="18"/>
                  </a:cubicBezTo>
                  <a:close/>
                  <a:moveTo>
                    <a:pt x="133" y="31"/>
                  </a:moveTo>
                  <a:cubicBezTo>
                    <a:pt x="138" y="29"/>
                    <a:pt x="144" y="21"/>
                    <a:pt x="145" y="18"/>
                  </a:cubicBezTo>
                  <a:cubicBezTo>
                    <a:pt x="131" y="37"/>
                    <a:pt x="108" y="27"/>
                    <a:pt x="87" y="18"/>
                  </a:cubicBezTo>
                  <a:cubicBezTo>
                    <a:pt x="81" y="15"/>
                    <a:pt x="76" y="13"/>
                    <a:pt x="71" y="11"/>
                  </a:cubicBezTo>
                  <a:cubicBezTo>
                    <a:pt x="88" y="23"/>
                    <a:pt x="105" y="33"/>
                    <a:pt x="133" y="31"/>
                  </a:cubicBezTo>
                  <a:close/>
                  <a:moveTo>
                    <a:pt x="55" y="30"/>
                  </a:moveTo>
                  <a:cubicBezTo>
                    <a:pt x="54" y="30"/>
                    <a:pt x="54" y="30"/>
                    <a:pt x="54" y="30"/>
                  </a:cubicBezTo>
                  <a:cubicBezTo>
                    <a:pt x="47" y="29"/>
                    <a:pt x="42" y="25"/>
                    <a:pt x="42" y="17"/>
                  </a:cubicBezTo>
                  <a:cubicBezTo>
                    <a:pt x="42" y="16"/>
                    <a:pt x="42" y="16"/>
                    <a:pt x="42" y="16"/>
                  </a:cubicBezTo>
                  <a:cubicBezTo>
                    <a:pt x="43" y="16"/>
                    <a:pt x="43" y="16"/>
                    <a:pt x="43" y="16"/>
                  </a:cubicBezTo>
                  <a:cubicBezTo>
                    <a:pt x="50" y="17"/>
                    <a:pt x="53" y="23"/>
                    <a:pt x="55" y="29"/>
                  </a:cubicBezTo>
                  <a:lnTo>
                    <a:pt x="55" y="30"/>
                  </a:lnTo>
                  <a:close/>
                  <a:moveTo>
                    <a:pt x="43" y="17"/>
                  </a:moveTo>
                  <a:cubicBezTo>
                    <a:pt x="44" y="24"/>
                    <a:pt x="47" y="27"/>
                    <a:pt x="53" y="28"/>
                  </a:cubicBezTo>
                  <a:cubicBezTo>
                    <a:pt x="51" y="23"/>
                    <a:pt x="49" y="19"/>
                    <a:pt x="43" y="17"/>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61" name="Freeform 49"/>
            <p:cNvSpPr>
              <a:spLocks noEditPoints="1"/>
            </p:cNvSpPr>
            <p:nvPr/>
          </p:nvSpPr>
          <p:spPr bwMode="auto">
            <a:xfrm>
              <a:off x="4162425" y="3344863"/>
              <a:ext cx="334963" cy="328613"/>
            </a:xfrm>
            <a:custGeom>
              <a:avLst/>
              <a:gdLst>
                <a:gd name="T0" fmla="*/ 61 w 149"/>
                <a:gd name="T1" fmla="*/ 17 h 146"/>
                <a:gd name="T2" fmla="*/ 70 w 149"/>
                <a:gd name="T3" fmla="*/ 13 h 146"/>
                <a:gd name="T4" fmla="*/ 67 w 149"/>
                <a:gd name="T5" fmla="*/ 22 h 146"/>
                <a:gd name="T6" fmla="*/ 71 w 149"/>
                <a:gd name="T7" fmla="*/ 8 h 146"/>
                <a:gd name="T8" fmla="*/ 77 w 149"/>
                <a:gd name="T9" fmla="*/ 20 h 146"/>
                <a:gd name="T10" fmla="*/ 146 w 149"/>
                <a:gd name="T11" fmla="*/ 39 h 146"/>
                <a:gd name="T12" fmla="*/ 125 w 149"/>
                <a:gd name="T13" fmla="*/ 103 h 146"/>
                <a:gd name="T14" fmla="*/ 146 w 149"/>
                <a:gd name="T15" fmla="*/ 99 h 146"/>
                <a:gd name="T16" fmla="*/ 148 w 149"/>
                <a:gd name="T17" fmla="*/ 120 h 146"/>
                <a:gd name="T18" fmla="*/ 129 w 149"/>
                <a:gd name="T19" fmla="*/ 119 h 146"/>
                <a:gd name="T20" fmla="*/ 141 w 149"/>
                <a:gd name="T21" fmla="*/ 143 h 146"/>
                <a:gd name="T22" fmla="*/ 124 w 149"/>
                <a:gd name="T23" fmla="*/ 108 h 146"/>
                <a:gd name="T24" fmla="*/ 121 w 149"/>
                <a:gd name="T25" fmla="*/ 76 h 146"/>
                <a:gd name="T26" fmla="*/ 132 w 149"/>
                <a:gd name="T27" fmla="*/ 18 h 146"/>
                <a:gd name="T28" fmla="*/ 46 w 149"/>
                <a:gd name="T29" fmla="*/ 31 h 146"/>
                <a:gd name="T30" fmla="*/ 0 w 149"/>
                <a:gd name="T31" fmla="*/ 27 h 146"/>
                <a:gd name="T32" fmla="*/ 60 w 149"/>
                <a:gd name="T33" fmla="*/ 24 h 146"/>
                <a:gd name="T34" fmla="*/ 58 w 149"/>
                <a:gd name="T35" fmla="*/ 11 h 146"/>
                <a:gd name="T36" fmla="*/ 68 w 149"/>
                <a:gd name="T37" fmla="*/ 8 h 146"/>
                <a:gd name="T38" fmla="*/ 61 w 149"/>
                <a:gd name="T39" fmla="*/ 17 h 146"/>
                <a:gd name="T40" fmla="*/ 58 w 149"/>
                <a:gd name="T41" fmla="*/ 27 h 146"/>
                <a:gd name="T42" fmla="*/ 31 w 149"/>
                <a:gd name="T43" fmla="*/ 25 h 146"/>
                <a:gd name="T44" fmla="*/ 58 w 149"/>
                <a:gd name="T45" fmla="*/ 27 h 146"/>
                <a:gd name="T46" fmla="*/ 101 w 149"/>
                <a:gd name="T47" fmla="*/ 11 h 146"/>
                <a:gd name="T48" fmla="*/ 88 w 149"/>
                <a:gd name="T49" fmla="*/ 20 h 146"/>
                <a:gd name="T50" fmla="*/ 101 w 149"/>
                <a:gd name="T51" fmla="*/ 11 h 146"/>
                <a:gd name="T52" fmla="*/ 142 w 149"/>
                <a:gd name="T53" fmla="*/ 32 h 146"/>
                <a:gd name="T54" fmla="*/ 141 w 149"/>
                <a:gd name="T55" fmla="*/ 34 h 146"/>
                <a:gd name="T56" fmla="*/ 122 w 149"/>
                <a:gd name="T57" fmla="*/ 95 h 146"/>
                <a:gd name="T58" fmla="*/ 142 w 149"/>
                <a:gd name="T59" fmla="*/ 32 h 146"/>
                <a:gd name="T60" fmla="*/ 145 w 149"/>
                <a:gd name="T61" fmla="*/ 119 h 146"/>
                <a:gd name="T62" fmla="*/ 142 w 149"/>
                <a:gd name="T63" fmla="*/ 106 h 146"/>
                <a:gd name="T64" fmla="*/ 132 w 149"/>
                <a:gd name="T65" fmla="*/ 106 h 146"/>
                <a:gd name="T66" fmla="*/ 145 w 149"/>
                <a:gd name="T67" fmla="*/ 119 h 146"/>
                <a:gd name="T68" fmla="*/ 146 w 149"/>
                <a:gd name="T69" fmla="*/ 103 h 146"/>
                <a:gd name="T70" fmla="*/ 134 w 149"/>
                <a:gd name="T71" fmla="*/ 103 h 146"/>
                <a:gd name="T72" fmla="*/ 146 w 149"/>
                <a:gd name="T73" fmla="*/ 103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9" h="146">
                  <a:moveTo>
                    <a:pt x="61" y="17"/>
                  </a:moveTo>
                  <a:cubicBezTo>
                    <a:pt x="64" y="17"/>
                    <a:pt x="67" y="9"/>
                    <a:pt x="70" y="13"/>
                  </a:cubicBezTo>
                  <a:cubicBezTo>
                    <a:pt x="68" y="15"/>
                    <a:pt x="65" y="17"/>
                    <a:pt x="67" y="22"/>
                  </a:cubicBezTo>
                  <a:cubicBezTo>
                    <a:pt x="78" y="22"/>
                    <a:pt x="72" y="11"/>
                    <a:pt x="71" y="8"/>
                  </a:cubicBezTo>
                  <a:cubicBezTo>
                    <a:pt x="75" y="4"/>
                    <a:pt x="81" y="15"/>
                    <a:pt x="77" y="20"/>
                  </a:cubicBezTo>
                  <a:cubicBezTo>
                    <a:pt x="103" y="0"/>
                    <a:pt x="144" y="7"/>
                    <a:pt x="146" y="39"/>
                  </a:cubicBezTo>
                  <a:cubicBezTo>
                    <a:pt x="148" y="63"/>
                    <a:pt x="123" y="79"/>
                    <a:pt x="125" y="103"/>
                  </a:cubicBezTo>
                  <a:cubicBezTo>
                    <a:pt x="130" y="105"/>
                    <a:pt x="138" y="94"/>
                    <a:pt x="146" y="99"/>
                  </a:cubicBezTo>
                  <a:cubicBezTo>
                    <a:pt x="149" y="104"/>
                    <a:pt x="147" y="114"/>
                    <a:pt x="148" y="120"/>
                  </a:cubicBezTo>
                  <a:cubicBezTo>
                    <a:pt x="142" y="125"/>
                    <a:pt x="135" y="122"/>
                    <a:pt x="129" y="119"/>
                  </a:cubicBezTo>
                  <a:cubicBezTo>
                    <a:pt x="129" y="131"/>
                    <a:pt x="129" y="143"/>
                    <a:pt x="141" y="143"/>
                  </a:cubicBezTo>
                  <a:cubicBezTo>
                    <a:pt x="120" y="146"/>
                    <a:pt x="125" y="125"/>
                    <a:pt x="124" y="108"/>
                  </a:cubicBezTo>
                  <a:cubicBezTo>
                    <a:pt x="123" y="95"/>
                    <a:pt x="118" y="88"/>
                    <a:pt x="121" y="76"/>
                  </a:cubicBezTo>
                  <a:cubicBezTo>
                    <a:pt x="125" y="57"/>
                    <a:pt x="149" y="40"/>
                    <a:pt x="132" y="18"/>
                  </a:cubicBezTo>
                  <a:cubicBezTo>
                    <a:pt x="101" y="5"/>
                    <a:pt x="76" y="33"/>
                    <a:pt x="46" y="31"/>
                  </a:cubicBezTo>
                  <a:cubicBezTo>
                    <a:pt x="31" y="30"/>
                    <a:pt x="16" y="16"/>
                    <a:pt x="0" y="27"/>
                  </a:cubicBezTo>
                  <a:cubicBezTo>
                    <a:pt x="14" y="12"/>
                    <a:pt x="37" y="23"/>
                    <a:pt x="60" y="24"/>
                  </a:cubicBezTo>
                  <a:cubicBezTo>
                    <a:pt x="62" y="22"/>
                    <a:pt x="58" y="15"/>
                    <a:pt x="58" y="11"/>
                  </a:cubicBezTo>
                  <a:cubicBezTo>
                    <a:pt x="61" y="10"/>
                    <a:pt x="64" y="4"/>
                    <a:pt x="68" y="8"/>
                  </a:cubicBezTo>
                  <a:cubicBezTo>
                    <a:pt x="67" y="9"/>
                    <a:pt x="59" y="9"/>
                    <a:pt x="61" y="17"/>
                  </a:cubicBezTo>
                  <a:close/>
                  <a:moveTo>
                    <a:pt x="58" y="27"/>
                  </a:moveTo>
                  <a:cubicBezTo>
                    <a:pt x="49" y="25"/>
                    <a:pt x="41" y="22"/>
                    <a:pt x="31" y="25"/>
                  </a:cubicBezTo>
                  <a:cubicBezTo>
                    <a:pt x="41" y="26"/>
                    <a:pt x="49" y="32"/>
                    <a:pt x="58" y="27"/>
                  </a:cubicBezTo>
                  <a:close/>
                  <a:moveTo>
                    <a:pt x="101" y="11"/>
                  </a:moveTo>
                  <a:cubicBezTo>
                    <a:pt x="98" y="14"/>
                    <a:pt x="85" y="15"/>
                    <a:pt x="88" y="20"/>
                  </a:cubicBezTo>
                  <a:cubicBezTo>
                    <a:pt x="90" y="15"/>
                    <a:pt x="104" y="16"/>
                    <a:pt x="101" y="11"/>
                  </a:cubicBezTo>
                  <a:close/>
                  <a:moveTo>
                    <a:pt x="142" y="32"/>
                  </a:moveTo>
                  <a:cubicBezTo>
                    <a:pt x="140" y="29"/>
                    <a:pt x="138" y="30"/>
                    <a:pt x="141" y="34"/>
                  </a:cubicBezTo>
                  <a:cubicBezTo>
                    <a:pt x="139" y="59"/>
                    <a:pt x="121" y="67"/>
                    <a:pt x="122" y="95"/>
                  </a:cubicBezTo>
                  <a:cubicBezTo>
                    <a:pt x="127" y="73"/>
                    <a:pt x="146" y="59"/>
                    <a:pt x="142" y="32"/>
                  </a:cubicBezTo>
                  <a:close/>
                  <a:moveTo>
                    <a:pt x="145" y="119"/>
                  </a:moveTo>
                  <a:cubicBezTo>
                    <a:pt x="145" y="113"/>
                    <a:pt x="145" y="109"/>
                    <a:pt x="142" y="106"/>
                  </a:cubicBezTo>
                  <a:cubicBezTo>
                    <a:pt x="139" y="106"/>
                    <a:pt x="135" y="106"/>
                    <a:pt x="132" y="106"/>
                  </a:cubicBezTo>
                  <a:cubicBezTo>
                    <a:pt x="126" y="113"/>
                    <a:pt x="134" y="121"/>
                    <a:pt x="145" y="119"/>
                  </a:cubicBezTo>
                  <a:close/>
                  <a:moveTo>
                    <a:pt x="146" y="103"/>
                  </a:moveTo>
                  <a:cubicBezTo>
                    <a:pt x="142" y="100"/>
                    <a:pt x="137" y="100"/>
                    <a:pt x="134" y="103"/>
                  </a:cubicBezTo>
                  <a:cubicBezTo>
                    <a:pt x="139" y="101"/>
                    <a:pt x="144" y="107"/>
                    <a:pt x="146" y="103"/>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62" name="Freeform 50"/>
            <p:cNvSpPr>
              <a:spLocks noEditPoints="1"/>
            </p:cNvSpPr>
            <p:nvPr/>
          </p:nvSpPr>
          <p:spPr bwMode="auto">
            <a:xfrm>
              <a:off x="4162425" y="3359150"/>
              <a:ext cx="334963" cy="309563"/>
            </a:xfrm>
            <a:custGeom>
              <a:avLst/>
              <a:gdLst>
                <a:gd name="T0" fmla="*/ 69 w 149"/>
                <a:gd name="T1" fmla="*/ 3 h 138"/>
                <a:gd name="T2" fmla="*/ 64 w 149"/>
                <a:gd name="T3" fmla="*/ 7 h 138"/>
                <a:gd name="T4" fmla="*/ 70 w 149"/>
                <a:gd name="T5" fmla="*/ 7 h 138"/>
                <a:gd name="T6" fmla="*/ 70 w 149"/>
                <a:gd name="T7" fmla="*/ 3 h 138"/>
                <a:gd name="T8" fmla="*/ 73 w 149"/>
                <a:gd name="T9" fmla="*/ 1 h 138"/>
                <a:gd name="T10" fmla="*/ 147 w 149"/>
                <a:gd name="T11" fmla="*/ 33 h 138"/>
                <a:gd name="T12" fmla="*/ 142 w 149"/>
                <a:gd name="T13" fmla="*/ 91 h 138"/>
                <a:gd name="T14" fmla="*/ 149 w 149"/>
                <a:gd name="T15" fmla="*/ 114 h 138"/>
                <a:gd name="T16" fmla="*/ 130 w 149"/>
                <a:gd name="T17" fmla="*/ 114 h 138"/>
                <a:gd name="T18" fmla="*/ 137 w 149"/>
                <a:gd name="T19" fmla="*/ 138 h 138"/>
                <a:gd name="T20" fmla="*/ 122 w 149"/>
                <a:gd name="T21" fmla="*/ 94 h 138"/>
                <a:gd name="T22" fmla="*/ 129 w 149"/>
                <a:gd name="T23" fmla="*/ 51 h 138"/>
                <a:gd name="T24" fmla="*/ 49 w 149"/>
                <a:gd name="T25" fmla="*/ 26 h 138"/>
                <a:gd name="T26" fmla="*/ 1 w 149"/>
                <a:gd name="T27" fmla="*/ 21 h 138"/>
                <a:gd name="T28" fmla="*/ 39 w 149"/>
                <a:gd name="T29" fmla="*/ 15 h 138"/>
                <a:gd name="T30" fmla="*/ 58 w 149"/>
                <a:gd name="T31" fmla="*/ 5 h 138"/>
                <a:gd name="T32" fmla="*/ 67 w 149"/>
                <a:gd name="T33" fmla="*/ 2 h 138"/>
                <a:gd name="T34" fmla="*/ 60 w 149"/>
                <a:gd name="T35" fmla="*/ 10 h 138"/>
                <a:gd name="T36" fmla="*/ 77 w 149"/>
                <a:gd name="T37" fmla="*/ 14 h 138"/>
                <a:gd name="T38" fmla="*/ 73 w 149"/>
                <a:gd name="T39" fmla="*/ 15 h 138"/>
                <a:gd name="T40" fmla="*/ 68 w 149"/>
                <a:gd name="T41" fmla="*/ 8 h 138"/>
                <a:gd name="T42" fmla="*/ 61 w 149"/>
                <a:gd name="T43" fmla="*/ 12 h 138"/>
                <a:gd name="T44" fmla="*/ 60 w 149"/>
                <a:gd name="T45" fmla="*/ 19 h 138"/>
                <a:gd name="T46" fmla="*/ 7 w 149"/>
                <a:gd name="T47" fmla="*/ 17 h 138"/>
                <a:gd name="T48" fmla="*/ 40 w 149"/>
                <a:gd name="T49" fmla="*/ 17 h 138"/>
                <a:gd name="T50" fmla="*/ 60 w 149"/>
                <a:gd name="T51" fmla="*/ 20 h 138"/>
                <a:gd name="T52" fmla="*/ 31 w 149"/>
                <a:gd name="T53" fmla="*/ 20 h 138"/>
                <a:gd name="T54" fmla="*/ 49 w 149"/>
                <a:gd name="T55" fmla="*/ 24 h 138"/>
                <a:gd name="T56" fmla="*/ 87 w 149"/>
                <a:gd name="T57" fmla="*/ 12 h 138"/>
                <a:gd name="T58" fmla="*/ 77 w 149"/>
                <a:gd name="T59" fmla="*/ 14 h 138"/>
                <a:gd name="T60" fmla="*/ 124 w 149"/>
                <a:gd name="T61" fmla="*/ 97 h 138"/>
                <a:gd name="T62" fmla="*/ 101 w 149"/>
                <a:gd name="T63" fmla="*/ 4 h 138"/>
                <a:gd name="T64" fmla="*/ 89 w 149"/>
                <a:gd name="T65" fmla="*/ 14 h 138"/>
                <a:gd name="T66" fmla="*/ 133 w 149"/>
                <a:gd name="T67" fmla="*/ 12 h 138"/>
                <a:gd name="T68" fmla="*/ 131 w 149"/>
                <a:gd name="T69" fmla="*/ 55 h 138"/>
                <a:gd name="T70" fmla="*/ 140 w 149"/>
                <a:gd name="T71" fmla="*/ 24 h 138"/>
                <a:gd name="T72" fmla="*/ 123 w 149"/>
                <a:gd name="T73" fmla="*/ 89 h 138"/>
                <a:gd name="T74" fmla="*/ 135 w 149"/>
                <a:gd name="T75" fmla="*/ 137 h 138"/>
                <a:gd name="T76" fmla="*/ 141 w 149"/>
                <a:gd name="T77" fmla="*/ 116 h 138"/>
                <a:gd name="T78" fmla="*/ 147 w 149"/>
                <a:gd name="T79" fmla="*/ 98 h 138"/>
                <a:gd name="T80" fmla="*/ 131 w 149"/>
                <a:gd name="T81" fmla="*/ 99 h 138"/>
                <a:gd name="T82" fmla="*/ 146 w 149"/>
                <a:gd name="T83" fmla="*/ 94 h 138"/>
                <a:gd name="T84" fmla="*/ 88 w 149"/>
                <a:gd name="T85" fmla="*/ 12 h 138"/>
                <a:gd name="T86" fmla="*/ 95 w 149"/>
                <a:gd name="T87" fmla="*/ 9 h 138"/>
                <a:gd name="T88" fmla="*/ 40 w 149"/>
                <a:gd name="T89" fmla="*/ 19 h 138"/>
                <a:gd name="T90" fmla="*/ 56 w 149"/>
                <a:gd name="T91" fmla="*/ 21 h 138"/>
                <a:gd name="T92" fmla="*/ 141 w 149"/>
                <a:gd name="T93" fmla="*/ 28 h 138"/>
                <a:gd name="T94" fmla="*/ 131 w 149"/>
                <a:gd name="T95" fmla="*/ 66 h 138"/>
                <a:gd name="T96" fmla="*/ 141 w 149"/>
                <a:gd name="T97" fmla="*/ 97 h 138"/>
                <a:gd name="T98" fmla="*/ 143 w 149"/>
                <a:gd name="T99" fmla="*/ 100 h 138"/>
                <a:gd name="T100" fmla="*/ 130 w 149"/>
                <a:gd name="T101" fmla="*/ 108 h 138"/>
                <a:gd name="T102" fmla="*/ 131 w 149"/>
                <a:gd name="T103" fmla="*/ 107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49" h="138">
                  <a:moveTo>
                    <a:pt x="65" y="0"/>
                  </a:moveTo>
                  <a:cubicBezTo>
                    <a:pt x="66" y="0"/>
                    <a:pt x="68" y="1"/>
                    <a:pt x="69" y="2"/>
                  </a:cubicBezTo>
                  <a:cubicBezTo>
                    <a:pt x="69" y="2"/>
                    <a:pt x="69" y="2"/>
                    <a:pt x="69" y="2"/>
                  </a:cubicBezTo>
                  <a:cubicBezTo>
                    <a:pt x="69" y="3"/>
                    <a:pt x="69" y="3"/>
                    <a:pt x="69" y="3"/>
                  </a:cubicBezTo>
                  <a:cubicBezTo>
                    <a:pt x="68" y="3"/>
                    <a:pt x="68" y="3"/>
                    <a:pt x="67" y="4"/>
                  </a:cubicBezTo>
                  <a:cubicBezTo>
                    <a:pt x="65" y="4"/>
                    <a:pt x="63" y="4"/>
                    <a:pt x="62" y="6"/>
                  </a:cubicBezTo>
                  <a:cubicBezTo>
                    <a:pt x="62" y="7"/>
                    <a:pt x="61" y="8"/>
                    <a:pt x="62" y="10"/>
                  </a:cubicBezTo>
                  <a:cubicBezTo>
                    <a:pt x="63" y="9"/>
                    <a:pt x="63" y="8"/>
                    <a:pt x="64" y="7"/>
                  </a:cubicBezTo>
                  <a:cubicBezTo>
                    <a:pt x="66" y="6"/>
                    <a:pt x="67" y="5"/>
                    <a:pt x="68" y="5"/>
                  </a:cubicBezTo>
                  <a:cubicBezTo>
                    <a:pt x="69" y="5"/>
                    <a:pt x="70" y="5"/>
                    <a:pt x="70" y="6"/>
                  </a:cubicBezTo>
                  <a:cubicBezTo>
                    <a:pt x="71" y="6"/>
                    <a:pt x="71" y="6"/>
                    <a:pt x="71" y="6"/>
                  </a:cubicBezTo>
                  <a:cubicBezTo>
                    <a:pt x="70" y="7"/>
                    <a:pt x="70" y="7"/>
                    <a:pt x="70" y="7"/>
                  </a:cubicBezTo>
                  <a:cubicBezTo>
                    <a:pt x="70" y="8"/>
                    <a:pt x="69" y="8"/>
                    <a:pt x="69" y="9"/>
                  </a:cubicBezTo>
                  <a:cubicBezTo>
                    <a:pt x="68" y="11"/>
                    <a:pt x="67" y="12"/>
                    <a:pt x="67" y="16"/>
                  </a:cubicBezTo>
                  <a:cubicBezTo>
                    <a:pt x="70" y="16"/>
                    <a:pt x="71" y="15"/>
                    <a:pt x="72" y="14"/>
                  </a:cubicBezTo>
                  <a:cubicBezTo>
                    <a:pt x="74" y="11"/>
                    <a:pt x="71" y="5"/>
                    <a:pt x="70" y="3"/>
                  </a:cubicBezTo>
                  <a:cubicBezTo>
                    <a:pt x="70" y="2"/>
                    <a:pt x="70" y="2"/>
                    <a:pt x="70" y="2"/>
                  </a:cubicBezTo>
                  <a:cubicBezTo>
                    <a:pt x="71" y="2"/>
                    <a:pt x="71" y="2"/>
                    <a:pt x="71" y="2"/>
                  </a:cubicBezTo>
                  <a:cubicBezTo>
                    <a:pt x="71" y="1"/>
                    <a:pt x="72" y="1"/>
                    <a:pt x="73" y="1"/>
                  </a:cubicBezTo>
                  <a:cubicBezTo>
                    <a:pt x="73" y="1"/>
                    <a:pt x="73" y="1"/>
                    <a:pt x="73" y="1"/>
                  </a:cubicBezTo>
                  <a:cubicBezTo>
                    <a:pt x="75" y="1"/>
                    <a:pt x="77" y="3"/>
                    <a:pt x="78" y="5"/>
                  </a:cubicBezTo>
                  <a:cubicBezTo>
                    <a:pt x="79" y="7"/>
                    <a:pt x="79" y="9"/>
                    <a:pt x="79" y="11"/>
                  </a:cubicBezTo>
                  <a:cubicBezTo>
                    <a:pt x="88" y="5"/>
                    <a:pt x="99" y="2"/>
                    <a:pt x="110" y="2"/>
                  </a:cubicBezTo>
                  <a:cubicBezTo>
                    <a:pt x="131" y="2"/>
                    <a:pt x="145" y="14"/>
                    <a:pt x="147" y="33"/>
                  </a:cubicBezTo>
                  <a:cubicBezTo>
                    <a:pt x="148" y="45"/>
                    <a:pt x="142" y="55"/>
                    <a:pt x="137" y="65"/>
                  </a:cubicBezTo>
                  <a:cubicBezTo>
                    <a:pt x="131" y="75"/>
                    <a:pt x="125" y="85"/>
                    <a:pt x="126" y="97"/>
                  </a:cubicBezTo>
                  <a:cubicBezTo>
                    <a:pt x="127" y="97"/>
                    <a:pt x="130" y="96"/>
                    <a:pt x="132" y="95"/>
                  </a:cubicBezTo>
                  <a:cubicBezTo>
                    <a:pt x="135" y="93"/>
                    <a:pt x="138" y="91"/>
                    <a:pt x="142" y="91"/>
                  </a:cubicBezTo>
                  <a:cubicBezTo>
                    <a:pt x="144" y="91"/>
                    <a:pt x="145" y="92"/>
                    <a:pt x="147" y="93"/>
                  </a:cubicBezTo>
                  <a:cubicBezTo>
                    <a:pt x="147" y="93"/>
                    <a:pt x="147" y="93"/>
                    <a:pt x="147" y="93"/>
                  </a:cubicBezTo>
                  <a:cubicBezTo>
                    <a:pt x="149" y="96"/>
                    <a:pt x="149" y="101"/>
                    <a:pt x="149" y="106"/>
                  </a:cubicBezTo>
                  <a:cubicBezTo>
                    <a:pt x="148" y="109"/>
                    <a:pt x="148" y="112"/>
                    <a:pt x="149" y="114"/>
                  </a:cubicBezTo>
                  <a:cubicBezTo>
                    <a:pt x="149" y="115"/>
                    <a:pt x="149" y="115"/>
                    <a:pt x="149" y="115"/>
                  </a:cubicBezTo>
                  <a:cubicBezTo>
                    <a:pt x="148" y="115"/>
                    <a:pt x="148" y="115"/>
                    <a:pt x="148" y="115"/>
                  </a:cubicBezTo>
                  <a:cubicBezTo>
                    <a:pt x="146" y="117"/>
                    <a:pt x="143" y="118"/>
                    <a:pt x="141" y="118"/>
                  </a:cubicBezTo>
                  <a:cubicBezTo>
                    <a:pt x="137" y="118"/>
                    <a:pt x="134" y="116"/>
                    <a:pt x="130" y="114"/>
                  </a:cubicBezTo>
                  <a:cubicBezTo>
                    <a:pt x="130" y="115"/>
                    <a:pt x="130" y="115"/>
                    <a:pt x="130" y="115"/>
                  </a:cubicBezTo>
                  <a:cubicBezTo>
                    <a:pt x="130" y="126"/>
                    <a:pt x="130" y="136"/>
                    <a:pt x="141" y="136"/>
                  </a:cubicBezTo>
                  <a:cubicBezTo>
                    <a:pt x="141" y="138"/>
                    <a:pt x="141" y="138"/>
                    <a:pt x="141" y="138"/>
                  </a:cubicBezTo>
                  <a:cubicBezTo>
                    <a:pt x="139" y="138"/>
                    <a:pt x="138" y="138"/>
                    <a:pt x="137" y="138"/>
                  </a:cubicBezTo>
                  <a:cubicBezTo>
                    <a:pt x="123" y="138"/>
                    <a:pt x="123" y="125"/>
                    <a:pt x="123" y="112"/>
                  </a:cubicBezTo>
                  <a:cubicBezTo>
                    <a:pt x="123" y="108"/>
                    <a:pt x="123" y="105"/>
                    <a:pt x="123" y="102"/>
                  </a:cubicBezTo>
                  <a:cubicBezTo>
                    <a:pt x="123" y="99"/>
                    <a:pt x="122" y="96"/>
                    <a:pt x="122" y="94"/>
                  </a:cubicBezTo>
                  <a:cubicBezTo>
                    <a:pt x="122" y="94"/>
                    <a:pt x="122" y="94"/>
                    <a:pt x="122" y="94"/>
                  </a:cubicBezTo>
                  <a:cubicBezTo>
                    <a:pt x="122" y="93"/>
                    <a:pt x="122" y="93"/>
                    <a:pt x="122" y="93"/>
                  </a:cubicBezTo>
                  <a:cubicBezTo>
                    <a:pt x="121" y="92"/>
                    <a:pt x="121" y="91"/>
                    <a:pt x="121" y="90"/>
                  </a:cubicBezTo>
                  <a:cubicBezTo>
                    <a:pt x="120" y="84"/>
                    <a:pt x="118" y="78"/>
                    <a:pt x="120" y="70"/>
                  </a:cubicBezTo>
                  <a:cubicBezTo>
                    <a:pt x="122" y="64"/>
                    <a:pt x="125" y="57"/>
                    <a:pt x="129" y="51"/>
                  </a:cubicBezTo>
                  <a:cubicBezTo>
                    <a:pt x="136" y="39"/>
                    <a:pt x="143" y="27"/>
                    <a:pt x="132" y="13"/>
                  </a:cubicBezTo>
                  <a:cubicBezTo>
                    <a:pt x="126" y="11"/>
                    <a:pt x="121" y="10"/>
                    <a:pt x="115" y="10"/>
                  </a:cubicBezTo>
                  <a:cubicBezTo>
                    <a:pt x="104" y="10"/>
                    <a:pt x="93" y="14"/>
                    <a:pt x="83" y="18"/>
                  </a:cubicBezTo>
                  <a:cubicBezTo>
                    <a:pt x="72" y="22"/>
                    <a:pt x="61" y="26"/>
                    <a:pt x="49" y="26"/>
                  </a:cubicBezTo>
                  <a:cubicBezTo>
                    <a:pt x="48" y="26"/>
                    <a:pt x="47" y="26"/>
                    <a:pt x="45" y="26"/>
                  </a:cubicBezTo>
                  <a:cubicBezTo>
                    <a:pt x="40" y="25"/>
                    <a:pt x="35" y="23"/>
                    <a:pt x="30" y="22"/>
                  </a:cubicBezTo>
                  <a:cubicBezTo>
                    <a:pt x="25" y="19"/>
                    <a:pt x="19" y="17"/>
                    <a:pt x="13" y="17"/>
                  </a:cubicBezTo>
                  <a:cubicBezTo>
                    <a:pt x="9" y="17"/>
                    <a:pt x="4" y="19"/>
                    <a:pt x="1" y="21"/>
                  </a:cubicBezTo>
                  <a:cubicBezTo>
                    <a:pt x="0" y="20"/>
                    <a:pt x="0" y="20"/>
                    <a:pt x="0" y="20"/>
                  </a:cubicBezTo>
                  <a:cubicBezTo>
                    <a:pt x="5" y="15"/>
                    <a:pt x="11" y="13"/>
                    <a:pt x="20" y="13"/>
                  </a:cubicBezTo>
                  <a:cubicBezTo>
                    <a:pt x="20" y="13"/>
                    <a:pt x="20" y="13"/>
                    <a:pt x="20" y="13"/>
                  </a:cubicBezTo>
                  <a:cubicBezTo>
                    <a:pt x="26" y="13"/>
                    <a:pt x="33" y="14"/>
                    <a:pt x="39" y="15"/>
                  </a:cubicBezTo>
                  <a:cubicBezTo>
                    <a:pt x="46" y="16"/>
                    <a:pt x="53" y="17"/>
                    <a:pt x="59" y="17"/>
                  </a:cubicBezTo>
                  <a:cubicBezTo>
                    <a:pt x="61" y="16"/>
                    <a:pt x="60" y="13"/>
                    <a:pt x="59" y="10"/>
                  </a:cubicBezTo>
                  <a:cubicBezTo>
                    <a:pt x="58" y="8"/>
                    <a:pt x="58" y="7"/>
                    <a:pt x="58" y="5"/>
                  </a:cubicBezTo>
                  <a:cubicBezTo>
                    <a:pt x="58" y="5"/>
                    <a:pt x="58" y="5"/>
                    <a:pt x="58" y="5"/>
                  </a:cubicBezTo>
                  <a:cubicBezTo>
                    <a:pt x="58" y="4"/>
                    <a:pt x="58" y="4"/>
                    <a:pt x="58" y="4"/>
                  </a:cubicBezTo>
                  <a:cubicBezTo>
                    <a:pt x="59" y="4"/>
                    <a:pt x="59" y="3"/>
                    <a:pt x="60" y="3"/>
                  </a:cubicBezTo>
                  <a:cubicBezTo>
                    <a:pt x="62" y="1"/>
                    <a:pt x="63" y="0"/>
                    <a:pt x="65" y="0"/>
                  </a:cubicBezTo>
                  <a:close/>
                  <a:moveTo>
                    <a:pt x="67" y="2"/>
                  </a:moveTo>
                  <a:cubicBezTo>
                    <a:pt x="65" y="1"/>
                    <a:pt x="63" y="2"/>
                    <a:pt x="61" y="4"/>
                  </a:cubicBezTo>
                  <a:cubicBezTo>
                    <a:pt x="60" y="4"/>
                    <a:pt x="60" y="5"/>
                    <a:pt x="59" y="5"/>
                  </a:cubicBezTo>
                  <a:cubicBezTo>
                    <a:pt x="59" y="7"/>
                    <a:pt x="60" y="8"/>
                    <a:pt x="60" y="10"/>
                  </a:cubicBezTo>
                  <a:cubicBezTo>
                    <a:pt x="60" y="10"/>
                    <a:pt x="60" y="10"/>
                    <a:pt x="60" y="10"/>
                  </a:cubicBezTo>
                  <a:cubicBezTo>
                    <a:pt x="60" y="8"/>
                    <a:pt x="60" y="7"/>
                    <a:pt x="61" y="5"/>
                  </a:cubicBezTo>
                  <a:cubicBezTo>
                    <a:pt x="62" y="3"/>
                    <a:pt x="65" y="3"/>
                    <a:pt x="66" y="2"/>
                  </a:cubicBezTo>
                  <a:cubicBezTo>
                    <a:pt x="66" y="2"/>
                    <a:pt x="67" y="2"/>
                    <a:pt x="67" y="2"/>
                  </a:cubicBezTo>
                  <a:close/>
                  <a:moveTo>
                    <a:pt x="77" y="14"/>
                  </a:moveTo>
                  <a:cubicBezTo>
                    <a:pt x="76" y="13"/>
                    <a:pt x="76" y="13"/>
                    <a:pt x="76" y="13"/>
                  </a:cubicBezTo>
                  <a:cubicBezTo>
                    <a:pt x="78" y="11"/>
                    <a:pt x="78" y="8"/>
                    <a:pt x="77" y="6"/>
                  </a:cubicBezTo>
                  <a:cubicBezTo>
                    <a:pt x="75" y="3"/>
                    <a:pt x="73" y="1"/>
                    <a:pt x="72" y="2"/>
                  </a:cubicBezTo>
                  <a:cubicBezTo>
                    <a:pt x="73" y="5"/>
                    <a:pt x="76" y="11"/>
                    <a:pt x="73" y="15"/>
                  </a:cubicBezTo>
                  <a:cubicBezTo>
                    <a:pt x="72" y="16"/>
                    <a:pt x="70" y="17"/>
                    <a:pt x="67" y="17"/>
                  </a:cubicBezTo>
                  <a:cubicBezTo>
                    <a:pt x="66" y="17"/>
                    <a:pt x="66" y="17"/>
                    <a:pt x="66" y="17"/>
                  </a:cubicBezTo>
                  <a:cubicBezTo>
                    <a:pt x="66" y="17"/>
                    <a:pt x="66" y="17"/>
                    <a:pt x="66" y="17"/>
                  </a:cubicBezTo>
                  <a:cubicBezTo>
                    <a:pt x="65" y="12"/>
                    <a:pt x="66" y="10"/>
                    <a:pt x="68" y="8"/>
                  </a:cubicBezTo>
                  <a:cubicBezTo>
                    <a:pt x="68" y="8"/>
                    <a:pt x="68" y="7"/>
                    <a:pt x="69" y="7"/>
                  </a:cubicBezTo>
                  <a:cubicBezTo>
                    <a:pt x="69" y="6"/>
                    <a:pt x="68" y="6"/>
                    <a:pt x="68" y="6"/>
                  </a:cubicBezTo>
                  <a:cubicBezTo>
                    <a:pt x="67" y="6"/>
                    <a:pt x="66" y="7"/>
                    <a:pt x="65" y="8"/>
                  </a:cubicBezTo>
                  <a:cubicBezTo>
                    <a:pt x="64" y="10"/>
                    <a:pt x="63" y="11"/>
                    <a:pt x="61" y="12"/>
                  </a:cubicBezTo>
                  <a:cubicBezTo>
                    <a:pt x="61" y="12"/>
                    <a:pt x="61" y="12"/>
                    <a:pt x="61" y="12"/>
                  </a:cubicBezTo>
                  <a:cubicBezTo>
                    <a:pt x="61" y="14"/>
                    <a:pt x="62" y="17"/>
                    <a:pt x="60" y="18"/>
                  </a:cubicBezTo>
                  <a:cubicBezTo>
                    <a:pt x="60" y="19"/>
                    <a:pt x="60" y="19"/>
                    <a:pt x="60" y="19"/>
                  </a:cubicBezTo>
                  <a:cubicBezTo>
                    <a:pt x="60" y="19"/>
                    <a:pt x="60" y="19"/>
                    <a:pt x="60" y="19"/>
                  </a:cubicBezTo>
                  <a:cubicBezTo>
                    <a:pt x="53" y="18"/>
                    <a:pt x="46" y="17"/>
                    <a:pt x="39" y="16"/>
                  </a:cubicBezTo>
                  <a:cubicBezTo>
                    <a:pt x="32" y="15"/>
                    <a:pt x="26" y="14"/>
                    <a:pt x="20" y="14"/>
                  </a:cubicBezTo>
                  <a:cubicBezTo>
                    <a:pt x="20" y="14"/>
                    <a:pt x="20" y="14"/>
                    <a:pt x="20" y="14"/>
                  </a:cubicBezTo>
                  <a:cubicBezTo>
                    <a:pt x="15" y="14"/>
                    <a:pt x="11" y="15"/>
                    <a:pt x="7" y="17"/>
                  </a:cubicBezTo>
                  <a:cubicBezTo>
                    <a:pt x="9" y="16"/>
                    <a:pt x="11" y="16"/>
                    <a:pt x="13" y="16"/>
                  </a:cubicBezTo>
                  <a:cubicBezTo>
                    <a:pt x="18" y="16"/>
                    <a:pt x="24" y="18"/>
                    <a:pt x="29" y="19"/>
                  </a:cubicBezTo>
                  <a:cubicBezTo>
                    <a:pt x="31" y="19"/>
                    <a:pt x="31" y="19"/>
                    <a:pt x="31" y="19"/>
                  </a:cubicBezTo>
                  <a:cubicBezTo>
                    <a:pt x="34" y="18"/>
                    <a:pt x="37" y="17"/>
                    <a:pt x="40" y="17"/>
                  </a:cubicBezTo>
                  <a:cubicBezTo>
                    <a:pt x="40" y="17"/>
                    <a:pt x="40" y="17"/>
                    <a:pt x="40" y="17"/>
                  </a:cubicBezTo>
                  <a:cubicBezTo>
                    <a:pt x="45" y="17"/>
                    <a:pt x="49" y="18"/>
                    <a:pt x="54" y="19"/>
                  </a:cubicBezTo>
                  <a:cubicBezTo>
                    <a:pt x="55" y="19"/>
                    <a:pt x="57" y="20"/>
                    <a:pt x="58" y="20"/>
                  </a:cubicBezTo>
                  <a:cubicBezTo>
                    <a:pt x="60" y="20"/>
                    <a:pt x="60" y="20"/>
                    <a:pt x="60" y="20"/>
                  </a:cubicBezTo>
                  <a:cubicBezTo>
                    <a:pt x="59" y="21"/>
                    <a:pt x="59" y="21"/>
                    <a:pt x="59" y="21"/>
                  </a:cubicBezTo>
                  <a:cubicBezTo>
                    <a:pt x="56" y="23"/>
                    <a:pt x="53" y="24"/>
                    <a:pt x="50" y="24"/>
                  </a:cubicBezTo>
                  <a:cubicBezTo>
                    <a:pt x="47" y="24"/>
                    <a:pt x="43" y="23"/>
                    <a:pt x="40" y="22"/>
                  </a:cubicBezTo>
                  <a:cubicBezTo>
                    <a:pt x="37" y="21"/>
                    <a:pt x="34" y="20"/>
                    <a:pt x="31" y="20"/>
                  </a:cubicBezTo>
                  <a:cubicBezTo>
                    <a:pt x="30" y="20"/>
                    <a:pt x="30" y="20"/>
                    <a:pt x="30" y="20"/>
                  </a:cubicBezTo>
                  <a:cubicBezTo>
                    <a:pt x="30" y="20"/>
                    <a:pt x="31" y="20"/>
                    <a:pt x="31" y="20"/>
                  </a:cubicBezTo>
                  <a:cubicBezTo>
                    <a:pt x="36" y="22"/>
                    <a:pt x="41" y="24"/>
                    <a:pt x="46" y="24"/>
                  </a:cubicBezTo>
                  <a:cubicBezTo>
                    <a:pt x="47" y="24"/>
                    <a:pt x="48" y="24"/>
                    <a:pt x="49" y="24"/>
                  </a:cubicBezTo>
                  <a:cubicBezTo>
                    <a:pt x="61" y="24"/>
                    <a:pt x="72" y="20"/>
                    <a:pt x="82" y="16"/>
                  </a:cubicBezTo>
                  <a:cubicBezTo>
                    <a:pt x="84" y="16"/>
                    <a:pt x="86" y="15"/>
                    <a:pt x="88" y="14"/>
                  </a:cubicBezTo>
                  <a:cubicBezTo>
                    <a:pt x="88" y="14"/>
                    <a:pt x="88" y="14"/>
                    <a:pt x="88" y="14"/>
                  </a:cubicBezTo>
                  <a:cubicBezTo>
                    <a:pt x="87" y="13"/>
                    <a:pt x="87" y="12"/>
                    <a:pt x="87" y="12"/>
                  </a:cubicBezTo>
                  <a:cubicBezTo>
                    <a:pt x="88" y="10"/>
                    <a:pt x="91" y="9"/>
                    <a:pt x="94" y="7"/>
                  </a:cubicBezTo>
                  <a:cubicBezTo>
                    <a:pt x="97" y="7"/>
                    <a:pt x="99" y="6"/>
                    <a:pt x="100" y="5"/>
                  </a:cubicBezTo>
                  <a:cubicBezTo>
                    <a:pt x="101" y="4"/>
                    <a:pt x="101" y="4"/>
                    <a:pt x="101" y="4"/>
                  </a:cubicBezTo>
                  <a:cubicBezTo>
                    <a:pt x="92" y="6"/>
                    <a:pt x="84" y="9"/>
                    <a:pt x="77" y="14"/>
                  </a:cubicBezTo>
                  <a:close/>
                  <a:moveTo>
                    <a:pt x="126" y="98"/>
                  </a:moveTo>
                  <a:cubicBezTo>
                    <a:pt x="126" y="98"/>
                    <a:pt x="125" y="98"/>
                    <a:pt x="125" y="98"/>
                  </a:cubicBezTo>
                  <a:cubicBezTo>
                    <a:pt x="124" y="98"/>
                    <a:pt x="124" y="98"/>
                    <a:pt x="124" y="98"/>
                  </a:cubicBezTo>
                  <a:cubicBezTo>
                    <a:pt x="124" y="97"/>
                    <a:pt x="124" y="97"/>
                    <a:pt x="124" y="97"/>
                  </a:cubicBezTo>
                  <a:cubicBezTo>
                    <a:pt x="123" y="85"/>
                    <a:pt x="129" y="74"/>
                    <a:pt x="135" y="64"/>
                  </a:cubicBezTo>
                  <a:cubicBezTo>
                    <a:pt x="141" y="54"/>
                    <a:pt x="147" y="45"/>
                    <a:pt x="146" y="34"/>
                  </a:cubicBezTo>
                  <a:cubicBezTo>
                    <a:pt x="144" y="15"/>
                    <a:pt x="130" y="4"/>
                    <a:pt x="110" y="4"/>
                  </a:cubicBezTo>
                  <a:cubicBezTo>
                    <a:pt x="107" y="4"/>
                    <a:pt x="104" y="4"/>
                    <a:pt x="101" y="4"/>
                  </a:cubicBezTo>
                  <a:cubicBezTo>
                    <a:pt x="102" y="5"/>
                    <a:pt x="102" y="5"/>
                    <a:pt x="102" y="5"/>
                  </a:cubicBezTo>
                  <a:cubicBezTo>
                    <a:pt x="102" y="6"/>
                    <a:pt x="102" y="6"/>
                    <a:pt x="102" y="7"/>
                  </a:cubicBezTo>
                  <a:cubicBezTo>
                    <a:pt x="101" y="9"/>
                    <a:pt x="99" y="10"/>
                    <a:pt x="96" y="11"/>
                  </a:cubicBezTo>
                  <a:cubicBezTo>
                    <a:pt x="93" y="11"/>
                    <a:pt x="90" y="12"/>
                    <a:pt x="89" y="14"/>
                  </a:cubicBezTo>
                  <a:cubicBezTo>
                    <a:pt x="97" y="11"/>
                    <a:pt x="106" y="8"/>
                    <a:pt x="115" y="8"/>
                  </a:cubicBezTo>
                  <a:cubicBezTo>
                    <a:pt x="121" y="8"/>
                    <a:pt x="127" y="9"/>
                    <a:pt x="132" y="12"/>
                  </a:cubicBezTo>
                  <a:cubicBezTo>
                    <a:pt x="133" y="12"/>
                    <a:pt x="133" y="12"/>
                    <a:pt x="133" y="12"/>
                  </a:cubicBezTo>
                  <a:cubicBezTo>
                    <a:pt x="133" y="12"/>
                    <a:pt x="133" y="12"/>
                    <a:pt x="133" y="12"/>
                  </a:cubicBezTo>
                  <a:cubicBezTo>
                    <a:pt x="145" y="27"/>
                    <a:pt x="137" y="40"/>
                    <a:pt x="130" y="52"/>
                  </a:cubicBezTo>
                  <a:cubicBezTo>
                    <a:pt x="126" y="58"/>
                    <a:pt x="123" y="64"/>
                    <a:pt x="122" y="71"/>
                  </a:cubicBezTo>
                  <a:cubicBezTo>
                    <a:pt x="120" y="76"/>
                    <a:pt x="121" y="80"/>
                    <a:pt x="121" y="84"/>
                  </a:cubicBezTo>
                  <a:cubicBezTo>
                    <a:pt x="122" y="72"/>
                    <a:pt x="126" y="63"/>
                    <a:pt x="131" y="55"/>
                  </a:cubicBezTo>
                  <a:cubicBezTo>
                    <a:pt x="135" y="47"/>
                    <a:pt x="139" y="39"/>
                    <a:pt x="140" y="28"/>
                  </a:cubicBezTo>
                  <a:cubicBezTo>
                    <a:pt x="139" y="27"/>
                    <a:pt x="138" y="25"/>
                    <a:pt x="139" y="24"/>
                  </a:cubicBezTo>
                  <a:cubicBezTo>
                    <a:pt x="139" y="24"/>
                    <a:pt x="139" y="24"/>
                    <a:pt x="140" y="24"/>
                  </a:cubicBezTo>
                  <a:cubicBezTo>
                    <a:pt x="140" y="24"/>
                    <a:pt x="140" y="24"/>
                    <a:pt x="140" y="24"/>
                  </a:cubicBezTo>
                  <a:cubicBezTo>
                    <a:pt x="141" y="24"/>
                    <a:pt x="142" y="24"/>
                    <a:pt x="143" y="26"/>
                  </a:cubicBezTo>
                  <a:cubicBezTo>
                    <a:pt x="143" y="26"/>
                    <a:pt x="143" y="26"/>
                    <a:pt x="143" y="26"/>
                  </a:cubicBezTo>
                  <a:cubicBezTo>
                    <a:pt x="145" y="43"/>
                    <a:pt x="139" y="55"/>
                    <a:pt x="133" y="66"/>
                  </a:cubicBezTo>
                  <a:cubicBezTo>
                    <a:pt x="129" y="73"/>
                    <a:pt x="125" y="81"/>
                    <a:pt x="123" y="89"/>
                  </a:cubicBezTo>
                  <a:cubicBezTo>
                    <a:pt x="123" y="90"/>
                    <a:pt x="123" y="90"/>
                    <a:pt x="123" y="90"/>
                  </a:cubicBezTo>
                  <a:cubicBezTo>
                    <a:pt x="123" y="94"/>
                    <a:pt x="124" y="97"/>
                    <a:pt x="124" y="102"/>
                  </a:cubicBezTo>
                  <a:cubicBezTo>
                    <a:pt x="125" y="105"/>
                    <a:pt x="125" y="108"/>
                    <a:pt x="125" y="112"/>
                  </a:cubicBezTo>
                  <a:cubicBezTo>
                    <a:pt x="125" y="124"/>
                    <a:pt x="125" y="135"/>
                    <a:pt x="135" y="137"/>
                  </a:cubicBezTo>
                  <a:cubicBezTo>
                    <a:pt x="129" y="133"/>
                    <a:pt x="129" y="124"/>
                    <a:pt x="129" y="115"/>
                  </a:cubicBezTo>
                  <a:cubicBezTo>
                    <a:pt x="129" y="112"/>
                    <a:pt x="129" y="112"/>
                    <a:pt x="129" y="112"/>
                  </a:cubicBezTo>
                  <a:cubicBezTo>
                    <a:pt x="130" y="112"/>
                    <a:pt x="130" y="112"/>
                    <a:pt x="130" y="112"/>
                  </a:cubicBezTo>
                  <a:cubicBezTo>
                    <a:pt x="133" y="115"/>
                    <a:pt x="137" y="116"/>
                    <a:pt x="141" y="116"/>
                  </a:cubicBezTo>
                  <a:cubicBezTo>
                    <a:pt x="143" y="116"/>
                    <a:pt x="145" y="115"/>
                    <a:pt x="147" y="114"/>
                  </a:cubicBezTo>
                  <a:cubicBezTo>
                    <a:pt x="147" y="112"/>
                    <a:pt x="147" y="109"/>
                    <a:pt x="147" y="106"/>
                  </a:cubicBezTo>
                  <a:cubicBezTo>
                    <a:pt x="147" y="103"/>
                    <a:pt x="147" y="100"/>
                    <a:pt x="147" y="98"/>
                  </a:cubicBezTo>
                  <a:cubicBezTo>
                    <a:pt x="147" y="98"/>
                    <a:pt x="147" y="98"/>
                    <a:pt x="147" y="98"/>
                  </a:cubicBezTo>
                  <a:cubicBezTo>
                    <a:pt x="146" y="99"/>
                    <a:pt x="145" y="99"/>
                    <a:pt x="144" y="99"/>
                  </a:cubicBezTo>
                  <a:cubicBezTo>
                    <a:pt x="143" y="99"/>
                    <a:pt x="142" y="99"/>
                    <a:pt x="141" y="99"/>
                  </a:cubicBezTo>
                  <a:cubicBezTo>
                    <a:pt x="138" y="98"/>
                    <a:pt x="136" y="97"/>
                    <a:pt x="134" y="98"/>
                  </a:cubicBezTo>
                  <a:cubicBezTo>
                    <a:pt x="131" y="99"/>
                    <a:pt x="131" y="99"/>
                    <a:pt x="131" y="99"/>
                  </a:cubicBezTo>
                  <a:cubicBezTo>
                    <a:pt x="133" y="97"/>
                    <a:pt x="133" y="97"/>
                    <a:pt x="133" y="97"/>
                  </a:cubicBezTo>
                  <a:cubicBezTo>
                    <a:pt x="137" y="93"/>
                    <a:pt x="142" y="93"/>
                    <a:pt x="147" y="97"/>
                  </a:cubicBezTo>
                  <a:cubicBezTo>
                    <a:pt x="147" y="97"/>
                    <a:pt x="147" y="97"/>
                    <a:pt x="147" y="97"/>
                  </a:cubicBezTo>
                  <a:cubicBezTo>
                    <a:pt x="147" y="96"/>
                    <a:pt x="146" y="95"/>
                    <a:pt x="146" y="94"/>
                  </a:cubicBezTo>
                  <a:cubicBezTo>
                    <a:pt x="145" y="93"/>
                    <a:pt x="143" y="93"/>
                    <a:pt x="142" y="93"/>
                  </a:cubicBezTo>
                  <a:cubicBezTo>
                    <a:pt x="139" y="93"/>
                    <a:pt x="136" y="94"/>
                    <a:pt x="133" y="96"/>
                  </a:cubicBezTo>
                  <a:cubicBezTo>
                    <a:pt x="130" y="97"/>
                    <a:pt x="128" y="98"/>
                    <a:pt x="126" y="98"/>
                  </a:cubicBezTo>
                  <a:close/>
                  <a:moveTo>
                    <a:pt x="88" y="12"/>
                  </a:moveTo>
                  <a:cubicBezTo>
                    <a:pt x="90" y="11"/>
                    <a:pt x="93" y="10"/>
                    <a:pt x="95" y="9"/>
                  </a:cubicBezTo>
                  <a:cubicBezTo>
                    <a:pt x="98" y="8"/>
                    <a:pt x="100" y="8"/>
                    <a:pt x="101" y="7"/>
                  </a:cubicBezTo>
                  <a:cubicBezTo>
                    <a:pt x="101" y="7"/>
                    <a:pt x="101" y="6"/>
                    <a:pt x="101" y="6"/>
                  </a:cubicBezTo>
                  <a:cubicBezTo>
                    <a:pt x="99" y="7"/>
                    <a:pt x="97" y="8"/>
                    <a:pt x="95" y="9"/>
                  </a:cubicBezTo>
                  <a:cubicBezTo>
                    <a:pt x="92" y="10"/>
                    <a:pt x="89" y="11"/>
                    <a:pt x="88" y="12"/>
                  </a:cubicBezTo>
                  <a:close/>
                  <a:moveTo>
                    <a:pt x="56" y="21"/>
                  </a:moveTo>
                  <a:cubicBezTo>
                    <a:pt x="55" y="21"/>
                    <a:pt x="54" y="21"/>
                    <a:pt x="53" y="20"/>
                  </a:cubicBezTo>
                  <a:cubicBezTo>
                    <a:pt x="49" y="19"/>
                    <a:pt x="45" y="19"/>
                    <a:pt x="40" y="19"/>
                  </a:cubicBezTo>
                  <a:cubicBezTo>
                    <a:pt x="39" y="19"/>
                    <a:pt x="37" y="19"/>
                    <a:pt x="35" y="19"/>
                  </a:cubicBezTo>
                  <a:cubicBezTo>
                    <a:pt x="37" y="20"/>
                    <a:pt x="38" y="20"/>
                    <a:pt x="40" y="20"/>
                  </a:cubicBezTo>
                  <a:cubicBezTo>
                    <a:pt x="44" y="21"/>
                    <a:pt x="47" y="22"/>
                    <a:pt x="50" y="22"/>
                  </a:cubicBezTo>
                  <a:cubicBezTo>
                    <a:pt x="52" y="22"/>
                    <a:pt x="54" y="22"/>
                    <a:pt x="56" y="21"/>
                  </a:cubicBezTo>
                  <a:close/>
                  <a:moveTo>
                    <a:pt x="141" y="27"/>
                  </a:moveTo>
                  <a:cubicBezTo>
                    <a:pt x="141" y="26"/>
                    <a:pt x="141" y="26"/>
                    <a:pt x="140" y="25"/>
                  </a:cubicBezTo>
                  <a:cubicBezTo>
                    <a:pt x="141" y="26"/>
                    <a:pt x="141" y="27"/>
                    <a:pt x="141" y="27"/>
                  </a:cubicBezTo>
                  <a:cubicBezTo>
                    <a:pt x="141" y="28"/>
                    <a:pt x="141" y="28"/>
                    <a:pt x="141" y="28"/>
                  </a:cubicBezTo>
                  <a:cubicBezTo>
                    <a:pt x="141" y="28"/>
                    <a:pt x="141" y="28"/>
                    <a:pt x="141" y="28"/>
                  </a:cubicBezTo>
                  <a:cubicBezTo>
                    <a:pt x="141" y="40"/>
                    <a:pt x="136" y="48"/>
                    <a:pt x="132" y="56"/>
                  </a:cubicBezTo>
                  <a:cubicBezTo>
                    <a:pt x="128" y="64"/>
                    <a:pt x="123" y="72"/>
                    <a:pt x="123" y="84"/>
                  </a:cubicBezTo>
                  <a:cubicBezTo>
                    <a:pt x="125" y="77"/>
                    <a:pt x="128" y="71"/>
                    <a:pt x="131" y="66"/>
                  </a:cubicBezTo>
                  <a:cubicBezTo>
                    <a:pt x="138" y="54"/>
                    <a:pt x="144" y="43"/>
                    <a:pt x="141" y="27"/>
                  </a:cubicBezTo>
                  <a:close/>
                  <a:moveTo>
                    <a:pt x="145" y="98"/>
                  </a:moveTo>
                  <a:cubicBezTo>
                    <a:pt x="142" y="95"/>
                    <a:pt x="139" y="95"/>
                    <a:pt x="136" y="96"/>
                  </a:cubicBezTo>
                  <a:cubicBezTo>
                    <a:pt x="138" y="96"/>
                    <a:pt x="140" y="97"/>
                    <a:pt x="141" y="97"/>
                  </a:cubicBezTo>
                  <a:cubicBezTo>
                    <a:pt x="143" y="98"/>
                    <a:pt x="144" y="98"/>
                    <a:pt x="145" y="98"/>
                  </a:cubicBezTo>
                  <a:close/>
                  <a:moveTo>
                    <a:pt x="132" y="100"/>
                  </a:moveTo>
                  <a:cubicBezTo>
                    <a:pt x="142" y="100"/>
                    <a:pt x="142" y="100"/>
                    <a:pt x="142" y="100"/>
                  </a:cubicBezTo>
                  <a:cubicBezTo>
                    <a:pt x="143" y="100"/>
                    <a:pt x="143" y="100"/>
                    <a:pt x="143" y="100"/>
                  </a:cubicBezTo>
                  <a:cubicBezTo>
                    <a:pt x="146" y="102"/>
                    <a:pt x="146" y="108"/>
                    <a:pt x="146" y="113"/>
                  </a:cubicBezTo>
                  <a:cubicBezTo>
                    <a:pt x="146" y="114"/>
                    <a:pt x="146" y="114"/>
                    <a:pt x="146" y="114"/>
                  </a:cubicBezTo>
                  <a:cubicBezTo>
                    <a:pt x="145" y="114"/>
                    <a:pt x="145" y="114"/>
                    <a:pt x="145" y="114"/>
                  </a:cubicBezTo>
                  <a:cubicBezTo>
                    <a:pt x="138" y="115"/>
                    <a:pt x="132" y="112"/>
                    <a:pt x="130" y="108"/>
                  </a:cubicBezTo>
                  <a:cubicBezTo>
                    <a:pt x="129" y="105"/>
                    <a:pt x="129" y="102"/>
                    <a:pt x="132" y="100"/>
                  </a:cubicBezTo>
                  <a:close/>
                  <a:moveTo>
                    <a:pt x="142" y="101"/>
                  </a:moveTo>
                  <a:cubicBezTo>
                    <a:pt x="133" y="101"/>
                    <a:pt x="133" y="101"/>
                    <a:pt x="133" y="101"/>
                  </a:cubicBezTo>
                  <a:cubicBezTo>
                    <a:pt x="131" y="103"/>
                    <a:pt x="130" y="105"/>
                    <a:pt x="131" y="107"/>
                  </a:cubicBezTo>
                  <a:cubicBezTo>
                    <a:pt x="133" y="111"/>
                    <a:pt x="138" y="113"/>
                    <a:pt x="144" y="112"/>
                  </a:cubicBezTo>
                  <a:cubicBezTo>
                    <a:pt x="145" y="106"/>
                    <a:pt x="144" y="103"/>
                    <a:pt x="142" y="10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63" name="Freeform 51"/>
            <p:cNvSpPr>
              <a:spLocks noEditPoints="1"/>
            </p:cNvSpPr>
            <p:nvPr/>
          </p:nvSpPr>
          <p:spPr bwMode="auto">
            <a:xfrm>
              <a:off x="4205288" y="5753100"/>
              <a:ext cx="303213" cy="344488"/>
            </a:xfrm>
            <a:custGeom>
              <a:avLst/>
              <a:gdLst>
                <a:gd name="T0" fmla="*/ 47 w 135"/>
                <a:gd name="T1" fmla="*/ 133 h 153"/>
                <a:gd name="T2" fmla="*/ 91 w 135"/>
                <a:gd name="T3" fmla="*/ 114 h 153"/>
                <a:gd name="T4" fmla="*/ 47 w 135"/>
                <a:gd name="T5" fmla="*/ 138 h 153"/>
                <a:gd name="T6" fmla="*/ 0 w 135"/>
                <a:gd name="T7" fmla="*/ 124 h 153"/>
                <a:gd name="T8" fmla="*/ 4 w 135"/>
                <a:gd name="T9" fmla="*/ 133 h 153"/>
                <a:gd name="T10" fmla="*/ 97 w 135"/>
                <a:gd name="T11" fmla="*/ 109 h 153"/>
                <a:gd name="T12" fmla="*/ 100 w 135"/>
                <a:gd name="T13" fmla="*/ 94 h 153"/>
                <a:gd name="T14" fmla="*/ 125 w 135"/>
                <a:gd name="T15" fmla="*/ 22 h 153"/>
                <a:gd name="T16" fmla="*/ 101 w 135"/>
                <a:gd name="T17" fmla="*/ 15 h 153"/>
                <a:gd name="T18" fmla="*/ 114 w 135"/>
                <a:gd name="T19" fmla="*/ 5 h 153"/>
                <a:gd name="T20" fmla="*/ 132 w 135"/>
                <a:gd name="T21" fmla="*/ 30 h 153"/>
                <a:gd name="T22" fmla="*/ 107 w 135"/>
                <a:gd name="T23" fmla="*/ 106 h 153"/>
                <a:gd name="T24" fmla="*/ 100 w 135"/>
                <a:gd name="T25" fmla="*/ 137 h 153"/>
                <a:gd name="T26" fmla="*/ 95 w 135"/>
                <a:gd name="T27" fmla="*/ 113 h 153"/>
                <a:gd name="T28" fmla="*/ 47 w 135"/>
                <a:gd name="T29" fmla="*/ 133 h 153"/>
                <a:gd name="T30" fmla="*/ 102 w 135"/>
                <a:gd name="T31" fmla="*/ 107 h 153"/>
                <a:gd name="T32" fmla="*/ 128 w 135"/>
                <a:gd name="T33" fmla="*/ 36 h 153"/>
                <a:gd name="T34" fmla="*/ 102 w 135"/>
                <a:gd name="T35" fmla="*/ 107 h 153"/>
                <a:gd name="T36" fmla="*/ 114 w 135"/>
                <a:gd name="T37" fmla="*/ 110 h 153"/>
                <a:gd name="T38" fmla="*/ 118 w 135"/>
                <a:gd name="T39" fmla="*/ 128 h 153"/>
                <a:gd name="T40" fmla="*/ 114 w 135"/>
                <a:gd name="T41" fmla="*/ 110 h 153"/>
                <a:gd name="T42" fmla="*/ 104 w 135"/>
                <a:gd name="T43" fmla="*/ 110 h 153"/>
                <a:gd name="T44" fmla="*/ 102 w 135"/>
                <a:gd name="T45" fmla="*/ 131 h 153"/>
                <a:gd name="T46" fmla="*/ 115 w 135"/>
                <a:gd name="T47" fmla="*/ 133 h 153"/>
                <a:gd name="T48" fmla="*/ 104 w 135"/>
                <a:gd name="T49" fmla="*/ 110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35" h="153">
                  <a:moveTo>
                    <a:pt x="47" y="133"/>
                  </a:moveTo>
                  <a:cubicBezTo>
                    <a:pt x="62" y="133"/>
                    <a:pt x="76" y="119"/>
                    <a:pt x="91" y="114"/>
                  </a:cubicBezTo>
                  <a:cubicBezTo>
                    <a:pt x="82" y="120"/>
                    <a:pt x="63" y="134"/>
                    <a:pt x="47" y="138"/>
                  </a:cubicBezTo>
                  <a:cubicBezTo>
                    <a:pt x="28" y="143"/>
                    <a:pt x="0" y="144"/>
                    <a:pt x="0" y="124"/>
                  </a:cubicBezTo>
                  <a:cubicBezTo>
                    <a:pt x="6" y="123"/>
                    <a:pt x="1" y="132"/>
                    <a:pt x="4" y="133"/>
                  </a:cubicBezTo>
                  <a:cubicBezTo>
                    <a:pt x="38" y="148"/>
                    <a:pt x="65" y="113"/>
                    <a:pt x="97" y="109"/>
                  </a:cubicBezTo>
                  <a:cubicBezTo>
                    <a:pt x="98" y="104"/>
                    <a:pt x="100" y="100"/>
                    <a:pt x="100" y="94"/>
                  </a:cubicBezTo>
                  <a:cubicBezTo>
                    <a:pt x="109" y="85"/>
                    <a:pt x="131" y="46"/>
                    <a:pt x="125" y="22"/>
                  </a:cubicBezTo>
                  <a:cubicBezTo>
                    <a:pt x="123" y="12"/>
                    <a:pt x="109" y="0"/>
                    <a:pt x="101" y="15"/>
                  </a:cubicBezTo>
                  <a:cubicBezTo>
                    <a:pt x="97" y="9"/>
                    <a:pt x="107" y="4"/>
                    <a:pt x="114" y="5"/>
                  </a:cubicBezTo>
                  <a:cubicBezTo>
                    <a:pt x="125" y="6"/>
                    <a:pt x="131" y="18"/>
                    <a:pt x="132" y="30"/>
                  </a:cubicBezTo>
                  <a:cubicBezTo>
                    <a:pt x="135" y="56"/>
                    <a:pt x="111" y="90"/>
                    <a:pt x="107" y="106"/>
                  </a:cubicBezTo>
                  <a:cubicBezTo>
                    <a:pt x="133" y="105"/>
                    <a:pt x="126" y="153"/>
                    <a:pt x="100" y="137"/>
                  </a:cubicBezTo>
                  <a:cubicBezTo>
                    <a:pt x="97" y="130"/>
                    <a:pt x="98" y="120"/>
                    <a:pt x="95" y="113"/>
                  </a:cubicBezTo>
                  <a:cubicBezTo>
                    <a:pt x="78" y="113"/>
                    <a:pt x="63" y="127"/>
                    <a:pt x="47" y="133"/>
                  </a:cubicBezTo>
                  <a:close/>
                  <a:moveTo>
                    <a:pt x="102" y="107"/>
                  </a:moveTo>
                  <a:cubicBezTo>
                    <a:pt x="112" y="84"/>
                    <a:pt x="130" y="63"/>
                    <a:pt x="128" y="36"/>
                  </a:cubicBezTo>
                  <a:cubicBezTo>
                    <a:pt x="126" y="65"/>
                    <a:pt x="105" y="83"/>
                    <a:pt x="102" y="107"/>
                  </a:cubicBezTo>
                  <a:close/>
                  <a:moveTo>
                    <a:pt x="114" y="110"/>
                  </a:moveTo>
                  <a:cubicBezTo>
                    <a:pt x="117" y="118"/>
                    <a:pt x="121" y="121"/>
                    <a:pt x="118" y="128"/>
                  </a:cubicBezTo>
                  <a:cubicBezTo>
                    <a:pt x="128" y="125"/>
                    <a:pt x="119" y="112"/>
                    <a:pt x="114" y="110"/>
                  </a:cubicBezTo>
                  <a:close/>
                  <a:moveTo>
                    <a:pt x="104" y="110"/>
                  </a:moveTo>
                  <a:cubicBezTo>
                    <a:pt x="100" y="114"/>
                    <a:pt x="100" y="125"/>
                    <a:pt x="102" y="131"/>
                  </a:cubicBezTo>
                  <a:cubicBezTo>
                    <a:pt x="108" y="132"/>
                    <a:pt x="110" y="135"/>
                    <a:pt x="115" y="133"/>
                  </a:cubicBezTo>
                  <a:cubicBezTo>
                    <a:pt x="120" y="121"/>
                    <a:pt x="114" y="111"/>
                    <a:pt x="104" y="110"/>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64" name="Freeform 52"/>
            <p:cNvSpPr>
              <a:spLocks noEditPoints="1"/>
            </p:cNvSpPr>
            <p:nvPr/>
          </p:nvSpPr>
          <p:spPr bwMode="auto">
            <a:xfrm>
              <a:off x="4202113" y="5762625"/>
              <a:ext cx="306388" cy="311150"/>
            </a:xfrm>
            <a:custGeom>
              <a:avLst/>
              <a:gdLst>
                <a:gd name="T0" fmla="*/ 0 w 136"/>
                <a:gd name="T1" fmla="*/ 120 h 138"/>
                <a:gd name="T2" fmla="*/ 4 w 136"/>
                <a:gd name="T3" fmla="*/ 120 h 138"/>
                <a:gd name="T4" fmla="*/ 23 w 136"/>
                <a:gd name="T5" fmla="*/ 132 h 138"/>
                <a:gd name="T6" fmla="*/ 97 w 136"/>
                <a:gd name="T7" fmla="*/ 104 h 138"/>
                <a:gd name="T8" fmla="*/ 100 w 136"/>
                <a:gd name="T9" fmla="*/ 90 h 138"/>
                <a:gd name="T10" fmla="*/ 103 w 136"/>
                <a:gd name="T11" fmla="*/ 11 h 138"/>
                <a:gd name="T12" fmla="*/ 101 w 136"/>
                <a:gd name="T13" fmla="*/ 6 h 138"/>
                <a:gd name="T14" fmla="*/ 134 w 136"/>
                <a:gd name="T15" fmla="*/ 26 h 138"/>
                <a:gd name="T16" fmla="*/ 125 w 136"/>
                <a:gd name="T17" fmla="*/ 119 h 138"/>
                <a:gd name="T18" fmla="*/ 100 w 136"/>
                <a:gd name="T19" fmla="*/ 133 h 138"/>
                <a:gd name="T20" fmla="*/ 96 w 136"/>
                <a:gd name="T21" fmla="*/ 110 h 138"/>
                <a:gd name="T22" fmla="*/ 87 w 136"/>
                <a:gd name="T23" fmla="*/ 115 h 138"/>
                <a:gd name="T24" fmla="*/ 5 w 136"/>
                <a:gd name="T25" fmla="*/ 129 h 138"/>
                <a:gd name="T26" fmla="*/ 48 w 136"/>
                <a:gd name="T27" fmla="*/ 134 h 138"/>
                <a:gd name="T28" fmla="*/ 48 w 136"/>
                <a:gd name="T29" fmla="*/ 129 h 138"/>
                <a:gd name="T30" fmla="*/ 65 w 136"/>
                <a:gd name="T31" fmla="*/ 120 h 138"/>
                <a:gd name="T32" fmla="*/ 97 w 136"/>
                <a:gd name="T33" fmla="*/ 108 h 138"/>
                <a:gd name="T34" fmla="*/ 97 w 136"/>
                <a:gd name="T35" fmla="*/ 109 h 138"/>
                <a:gd name="T36" fmla="*/ 111 w 136"/>
                <a:gd name="T37" fmla="*/ 135 h 138"/>
                <a:gd name="T38" fmla="*/ 118 w 136"/>
                <a:gd name="T39" fmla="*/ 125 h 138"/>
                <a:gd name="T40" fmla="*/ 117 w 136"/>
                <a:gd name="T41" fmla="*/ 129 h 138"/>
                <a:gd name="T42" fmla="*/ 108 w 136"/>
                <a:gd name="T43" fmla="*/ 129 h 138"/>
                <a:gd name="T44" fmla="*/ 103 w 136"/>
                <a:gd name="T45" fmla="*/ 128 h 138"/>
                <a:gd name="T46" fmla="*/ 105 w 136"/>
                <a:gd name="T47" fmla="*/ 105 h 138"/>
                <a:gd name="T48" fmla="*/ 118 w 136"/>
                <a:gd name="T49" fmla="*/ 124 h 138"/>
                <a:gd name="T50" fmla="*/ 114 w 136"/>
                <a:gd name="T51" fmla="*/ 105 h 138"/>
                <a:gd name="T52" fmla="*/ 108 w 136"/>
                <a:gd name="T53" fmla="*/ 102 h 138"/>
                <a:gd name="T54" fmla="*/ 115 w 136"/>
                <a:gd name="T55" fmla="*/ 82 h 138"/>
                <a:gd name="T56" fmla="*/ 102 w 136"/>
                <a:gd name="T57" fmla="*/ 7 h 138"/>
                <a:gd name="T58" fmla="*/ 127 w 136"/>
                <a:gd name="T59" fmla="*/ 18 h 138"/>
                <a:gd name="T60" fmla="*/ 98 w 136"/>
                <a:gd name="T61" fmla="*/ 105 h 138"/>
                <a:gd name="T62" fmla="*/ 23 w 136"/>
                <a:gd name="T63" fmla="*/ 133 h 138"/>
                <a:gd name="T64" fmla="*/ 104 w 136"/>
                <a:gd name="T65" fmla="*/ 127 h 138"/>
                <a:gd name="T66" fmla="*/ 115 w 136"/>
                <a:gd name="T67" fmla="*/ 113 h 138"/>
                <a:gd name="T68" fmla="*/ 89 w 136"/>
                <a:gd name="T69" fmla="*/ 110 h 138"/>
                <a:gd name="T70" fmla="*/ 74 w 136"/>
                <a:gd name="T71" fmla="*/ 118 h 138"/>
                <a:gd name="T72" fmla="*/ 4 w 136"/>
                <a:gd name="T73" fmla="*/ 127 h 138"/>
                <a:gd name="T74" fmla="*/ 2 w 136"/>
                <a:gd name="T75" fmla="*/ 121 h 138"/>
                <a:gd name="T76" fmla="*/ 120 w 136"/>
                <a:gd name="T77" fmla="*/ 123 h 138"/>
                <a:gd name="T78" fmla="*/ 102 w 136"/>
                <a:gd name="T79" fmla="*/ 108 h 138"/>
                <a:gd name="T80" fmla="*/ 128 w 136"/>
                <a:gd name="T81" fmla="*/ 32 h 138"/>
                <a:gd name="T82" fmla="*/ 104 w 136"/>
                <a:gd name="T83" fmla="*/ 103 h 138"/>
                <a:gd name="T84" fmla="*/ 116 w 136"/>
                <a:gd name="T85" fmla="*/ 72 h 138"/>
                <a:gd name="T86" fmla="*/ 128 w 136"/>
                <a:gd name="T87" fmla="*/ 44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36" h="138">
                  <a:moveTo>
                    <a:pt x="26" y="138"/>
                  </a:moveTo>
                  <a:cubicBezTo>
                    <a:pt x="16" y="138"/>
                    <a:pt x="9" y="136"/>
                    <a:pt x="5" y="131"/>
                  </a:cubicBezTo>
                  <a:cubicBezTo>
                    <a:pt x="2" y="129"/>
                    <a:pt x="0" y="125"/>
                    <a:pt x="0" y="120"/>
                  </a:cubicBezTo>
                  <a:cubicBezTo>
                    <a:pt x="0" y="120"/>
                    <a:pt x="0" y="120"/>
                    <a:pt x="0" y="120"/>
                  </a:cubicBezTo>
                  <a:cubicBezTo>
                    <a:pt x="1" y="119"/>
                    <a:pt x="1" y="119"/>
                    <a:pt x="1" y="119"/>
                  </a:cubicBezTo>
                  <a:cubicBezTo>
                    <a:pt x="2" y="119"/>
                    <a:pt x="3" y="119"/>
                    <a:pt x="4" y="120"/>
                  </a:cubicBezTo>
                  <a:cubicBezTo>
                    <a:pt x="5" y="121"/>
                    <a:pt x="5" y="123"/>
                    <a:pt x="5" y="124"/>
                  </a:cubicBezTo>
                  <a:cubicBezTo>
                    <a:pt x="5" y="126"/>
                    <a:pt x="5" y="128"/>
                    <a:pt x="6" y="128"/>
                  </a:cubicBezTo>
                  <a:cubicBezTo>
                    <a:pt x="11" y="131"/>
                    <a:pt x="17" y="132"/>
                    <a:pt x="23" y="132"/>
                  </a:cubicBezTo>
                  <a:cubicBezTo>
                    <a:pt x="37" y="132"/>
                    <a:pt x="49" y="125"/>
                    <a:pt x="63" y="118"/>
                  </a:cubicBezTo>
                  <a:cubicBezTo>
                    <a:pt x="74" y="112"/>
                    <a:pt x="85" y="106"/>
                    <a:pt x="97" y="104"/>
                  </a:cubicBezTo>
                  <a:cubicBezTo>
                    <a:pt x="97" y="104"/>
                    <a:pt x="97" y="104"/>
                    <a:pt x="97" y="104"/>
                  </a:cubicBezTo>
                  <a:cubicBezTo>
                    <a:pt x="99" y="100"/>
                    <a:pt x="100" y="96"/>
                    <a:pt x="100" y="90"/>
                  </a:cubicBezTo>
                  <a:cubicBezTo>
                    <a:pt x="100" y="90"/>
                    <a:pt x="100" y="90"/>
                    <a:pt x="100" y="90"/>
                  </a:cubicBezTo>
                  <a:cubicBezTo>
                    <a:pt x="100" y="90"/>
                    <a:pt x="100" y="90"/>
                    <a:pt x="100" y="90"/>
                  </a:cubicBezTo>
                  <a:cubicBezTo>
                    <a:pt x="109" y="81"/>
                    <a:pt x="132" y="42"/>
                    <a:pt x="125" y="18"/>
                  </a:cubicBezTo>
                  <a:cubicBezTo>
                    <a:pt x="124" y="12"/>
                    <a:pt x="117" y="4"/>
                    <a:pt x="111" y="4"/>
                  </a:cubicBezTo>
                  <a:cubicBezTo>
                    <a:pt x="108" y="4"/>
                    <a:pt x="105" y="7"/>
                    <a:pt x="103" y="11"/>
                  </a:cubicBezTo>
                  <a:cubicBezTo>
                    <a:pt x="102" y="12"/>
                    <a:pt x="102" y="12"/>
                    <a:pt x="102" y="12"/>
                  </a:cubicBezTo>
                  <a:cubicBezTo>
                    <a:pt x="101" y="11"/>
                    <a:pt x="101" y="11"/>
                    <a:pt x="101" y="11"/>
                  </a:cubicBezTo>
                  <a:cubicBezTo>
                    <a:pt x="100" y="9"/>
                    <a:pt x="100" y="8"/>
                    <a:pt x="101" y="6"/>
                  </a:cubicBezTo>
                  <a:cubicBezTo>
                    <a:pt x="103" y="2"/>
                    <a:pt x="109" y="0"/>
                    <a:pt x="114" y="0"/>
                  </a:cubicBezTo>
                  <a:cubicBezTo>
                    <a:pt x="114" y="0"/>
                    <a:pt x="114" y="0"/>
                    <a:pt x="115" y="0"/>
                  </a:cubicBezTo>
                  <a:cubicBezTo>
                    <a:pt x="127" y="1"/>
                    <a:pt x="133" y="14"/>
                    <a:pt x="134" y="26"/>
                  </a:cubicBezTo>
                  <a:cubicBezTo>
                    <a:pt x="136" y="44"/>
                    <a:pt x="125" y="66"/>
                    <a:pt x="117" y="83"/>
                  </a:cubicBezTo>
                  <a:cubicBezTo>
                    <a:pt x="113" y="90"/>
                    <a:pt x="110" y="96"/>
                    <a:pt x="109" y="101"/>
                  </a:cubicBezTo>
                  <a:cubicBezTo>
                    <a:pt x="120" y="101"/>
                    <a:pt x="125" y="110"/>
                    <a:pt x="125" y="119"/>
                  </a:cubicBezTo>
                  <a:cubicBezTo>
                    <a:pt x="125" y="128"/>
                    <a:pt x="120" y="137"/>
                    <a:pt x="111" y="137"/>
                  </a:cubicBezTo>
                  <a:cubicBezTo>
                    <a:pt x="107" y="137"/>
                    <a:pt x="104" y="136"/>
                    <a:pt x="100" y="134"/>
                  </a:cubicBezTo>
                  <a:cubicBezTo>
                    <a:pt x="100" y="133"/>
                    <a:pt x="100" y="133"/>
                    <a:pt x="100" y="133"/>
                  </a:cubicBezTo>
                  <a:cubicBezTo>
                    <a:pt x="100" y="133"/>
                    <a:pt x="100" y="133"/>
                    <a:pt x="100" y="133"/>
                  </a:cubicBezTo>
                  <a:cubicBezTo>
                    <a:pt x="98" y="130"/>
                    <a:pt x="98" y="125"/>
                    <a:pt x="97" y="120"/>
                  </a:cubicBezTo>
                  <a:cubicBezTo>
                    <a:pt x="97" y="116"/>
                    <a:pt x="97" y="113"/>
                    <a:pt x="96" y="110"/>
                  </a:cubicBezTo>
                  <a:cubicBezTo>
                    <a:pt x="95" y="110"/>
                    <a:pt x="95" y="110"/>
                    <a:pt x="94" y="110"/>
                  </a:cubicBezTo>
                  <a:cubicBezTo>
                    <a:pt x="92" y="111"/>
                    <a:pt x="92" y="111"/>
                    <a:pt x="92" y="111"/>
                  </a:cubicBezTo>
                  <a:cubicBezTo>
                    <a:pt x="91" y="112"/>
                    <a:pt x="89" y="113"/>
                    <a:pt x="87" y="115"/>
                  </a:cubicBezTo>
                  <a:cubicBezTo>
                    <a:pt x="77" y="121"/>
                    <a:pt x="61" y="132"/>
                    <a:pt x="48" y="135"/>
                  </a:cubicBezTo>
                  <a:cubicBezTo>
                    <a:pt x="41" y="137"/>
                    <a:pt x="33" y="138"/>
                    <a:pt x="26" y="138"/>
                  </a:cubicBezTo>
                  <a:close/>
                  <a:moveTo>
                    <a:pt x="5" y="129"/>
                  </a:moveTo>
                  <a:cubicBezTo>
                    <a:pt x="5" y="130"/>
                    <a:pt x="5" y="130"/>
                    <a:pt x="6" y="130"/>
                  </a:cubicBezTo>
                  <a:cubicBezTo>
                    <a:pt x="10" y="134"/>
                    <a:pt x="17" y="137"/>
                    <a:pt x="26" y="137"/>
                  </a:cubicBezTo>
                  <a:cubicBezTo>
                    <a:pt x="33" y="137"/>
                    <a:pt x="41" y="135"/>
                    <a:pt x="48" y="134"/>
                  </a:cubicBezTo>
                  <a:cubicBezTo>
                    <a:pt x="61" y="130"/>
                    <a:pt x="76" y="120"/>
                    <a:pt x="86" y="114"/>
                  </a:cubicBezTo>
                  <a:cubicBezTo>
                    <a:pt x="82" y="115"/>
                    <a:pt x="78" y="117"/>
                    <a:pt x="75" y="119"/>
                  </a:cubicBezTo>
                  <a:cubicBezTo>
                    <a:pt x="66" y="124"/>
                    <a:pt x="57" y="129"/>
                    <a:pt x="48" y="129"/>
                  </a:cubicBezTo>
                  <a:cubicBezTo>
                    <a:pt x="44" y="129"/>
                    <a:pt x="44" y="129"/>
                    <a:pt x="44" y="129"/>
                  </a:cubicBezTo>
                  <a:cubicBezTo>
                    <a:pt x="48" y="128"/>
                    <a:pt x="48" y="128"/>
                    <a:pt x="48" y="128"/>
                  </a:cubicBezTo>
                  <a:cubicBezTo>
                    <a:pt x="54" y="126"/>
                    <a:pt x="59" y="123"/>
                    <a:pt x="65" y="120"/>
                  </a:cubicBezTo>
                  <a:cubicBezTo>
                    <a:pt x="75" y="114"/>
                    <a:pt x="85" y="108"/>
                    <a:pt x="96" y="108"/>
                  </a:cubicBezTo>
                  <a:cubicBezTo>
                    <a:pt x="96" y="108"/>
                    <a:pt x="96" y="108"/>
                    <a:pt x="96" y="108"/>
                  </a:cubicBezTo>
                  <a:cubicBezTo>
                    <a:pt x="97" y="108"/>
                    <a:pt x="97" y="108"/>
                    <a:pt x="97" y="108"/>
                  </a:cubicBezTo>
                  <a:cubicBezTo>
                    <a:pt x="97" y="108"/>
                    <a:pt x="97" y="108"/>
                    <a:pt x="97" y="108"/>
                  </a:cubicBezTo>
                  <a:cubicBezTo>
                    <a:pt x="97" y="108"/>
                    <a:pt x="97" y="108"/>
                    <a:pt x="97" y="108"/>
                  </a:cubicBezTo>
                  <a:cubicBezTo>
                    <a:pt x="97" y="109"/>
                    <a:pt x="97" y="109"/>
                    <a:pt x="97" y="109"/>
                  </a:cubicBezTo>
                  <a:cubicBezTo>
                    <a:pt x="98" y="112"/>
                    <a:pt x="99" y="116"/>
                    <a:pt x="99" y="120"/>
                  </a:cubicBezTo>
                  <a:cubicBezTo>
                    <a:pt x="99" y="124"/>
                    <a:pt x="100" y="129"/>
                    <a:pt x="101" y="132"/>
                  </a:cubicBezTo>
                  <a:cubicBezTo>
                    <a:pt x="104" y="134"/>
                    <a:pt x="108" y="135"/>
                    <a:pt x="111" y="135"/>
                  </a:cubicBezTo>
                  <a:cubicBezTo>
                    <a:pt x="118" y="135"/>
                    <a:pt x="122" y="129"/>
                    <a:pt x="123" y="123"/>
                  </a:cubicBezTo>
                  <a:cubicBezTo>
                    <a:pt x="122" y="124"/>
                    <a:pt x="121" y="125"/>
                    <a:pt x="119" y="125"/>
                  </a:cubicBezTo>
                  <a:cubicBezTo>
                    <a:pt x="118" y="125"/>
                    <a:pt x="118" y="125"/>
                    <a:pt x="118" y="125"/>
                  </a:cubicBezTo>
                  <a:cubicBezTo>
                    <a:pt x="118" y="127"/>
                    <a:pt x="117" y="128"/>
                    <a:pt x="117" y="129"/>
                  </a:cubicBezTo>
                  <a:cubicBezTo>
                    <a:pt x="117" y="129"/>
                    <a:pt x="117" y="129"/>
                    <a:pt x="117" y="129"/>
                  </a:cubicBezTo>
                  <a:cubicBezTo>
                    <a:pt x="117" y="129"/>
                    <a:pt x="117" y="129"/>
                    <a:pt x="117" y="129"/>
                  </a:cubicBezTo>
                  <a:cubicBezTo>
                    <a:pt x="115" y="130"/>
                    <a:pt x="114" y="130"/>
                    <a:pt x="113" y="130"/>
                  </a:cubicBezTo>
                  <a:cubicBezTo>
                    <a:pt x="113" y="130"/>
                    <a:pt x="113" y="130"/>
                    <a:pt x="113" y="130"/>
                  </a:cubicBezTo>
                  <a:cubicBezTo>
                    <a:pt x="111" y="130"/>
                    <a:pt x="109" y="130"/>
                    <a:pt x="108" y="129"/>
                  </a:cubicBezTo>
                  <a:cubicBezTo>
                    <a:pt x="106" y="129"/>
                    <a:pt x="105" y="128"/>
                    <a:pt x="103" y="128"/>
                  </a:cubicBezTo>
                  <a:cubicBezTo>
                    <a:pt x="103" y="128"/>
                    <a:pt x="103" y="128"/>
                    <a:pt x="103" y="128"/>
                  </a:cubicBezTo>
                  <a:cubicBezTo>
                    <a:pt x="103" y="128"/>
                    <a:pt x="103" y="128"/>
                    <a:pt x="103" y="128"/>
                  </a:cubicBezTo>
                  <a:cubicBezTo>
                    <a:pt x="100" y="122"/>
                    <a:pt x="100" y="110"/>
                    <a:pt x="104" y="105"/>
                  </a:cubicBezTo>
                  <a:cubicBezTo>
                    <a:pt x="105" y="105"/>
                    <a:pt x="105" y="105"/>
                    <a:pt x="105" y="105"/>
                  </a:cubicBezTo>
                  <a:cubicBezTo>
                    <a:pt x="105" y="105"/>
                    <a:pt x="105" y="105"/>
                    <a:pt x="105" y="105"/>
                  </a:cubicBezTo>
                  <a:cubicBezTo>
                    <a:pt x="110" y="106"/>
                    <a:pt x="114" y="108"/>
                    <a:pt x="116" y="112"/>
                  </a:cubicBezTo>
                  <a:cubicBezTo>
                    <a:pt x="118" y="116"/>
                    <a:pt x="119" y="120"/>
                    <a:pt x="118" y="124"/>
                  </a:cubicBezTo>
                  <a:cubicBezTo>
                    <a:pt x="118" y="124"/>
                    <a:pt x="118" y="124"/>
                    <a:pt x="118" y="124"/>
                  </a:cubicBezTo>
                  <a:cubicBezTo>
                    <a:pt x="121" y="119"/>
                    <a:pt x="119" y="116"/>
                    <a:pt x="117" y="112"/>
                  </a:cubicBezTo>
                  <a:cubicBezTo>
                    <a:pt x="116" y="110"/>
                    <a:pt x="115" y="109"/>
                    <a:pt x="114" y="106"/>
                  </a:cubicBezTo>
                  <a:cubicBezTo>
                    <a:pt x="114" y="105"/>
                    <a:pt x="114" y="105"/>
                    <a:pt x="114" y="105"/>
                  </a:cubicBezTo>
                  <a:cubicBezTo>
                    <a:pt x="115" y="105"/>
                    <a:pt x="115" y="105"/>
                    <a:pt x="115" y="105"/>
                  </a:cubicBezTo>
                  <a:cubicBezTo>
                    <a:pt x="117" y="106"/>
                    <a:pt x="121" y="109"/>
                    <a:pt x="123" y="113"/>
                  </a:cubicBezTo>
                  <a:cubicBezTo>
                    <a:pt x="121" y="107"/>
                    <a:pt x="116" y="102"/>
                    <a:pt x="108" y="102"/>
                  </a:cubicBezTo>
                  <a:cubicBezTo>
                    <a:pt x="107" y="102"/>
                    <a:pt x="107" y="102"/>
                    <a:pt x="107" y="102"/>
                  </a:cubicBezTo>
                  <a:cubicBezTo>
                    <a:pt x="107" y="101"/>
                    <a:pt x="107" y="101"/>
                    <a:pt x="107" y="101"/>
                  </a:cubicBezTo>
                  <a:cubicBezTo>
                    <a:pt x="108" y="97"/>
                    <a:pt x="112" y="90"/>
                    <a:pt x="115" y="82"/>
                  </a:cubicBezTo>
                  <a:cubicBezTo>
                    <a:pt x="124" y="65"/>
                    <a:pt x="134" y="44"/>
                    <a:pt x="133" y="26"/>
                  </a:cubicBezTo>
                  <a:cubicBezTo>
                    <a:pt x="131" y="15"/>
                    <a:pt x="126" y="3"/>
                    <a:pt x="115" y="2"/>
                  </a:cubicBezTo>
                  <a:cubicBezTo>
                    <a:pt x="110" y="1"/>
                    <a:pt x="104" y="4"/>
                    <a:pt x="102" y="7"/>
                  </a:cubicBezTo>
                  <a:cubicBezTo>
                    <a:pt x="102" y="7"/>
                    <a:pt x="102" y="8"/>
                    <a:pt x="102" y="9"/>
                  </a:cubicBezTo>
                  <a:cubicBezTo>
                    <a:pt x="105" y="4"/>
                    <a:pt x="109" y="3"/>
                    <a:pt x="111" y="3"/>
                  </a:cubicBezTo>
                  <a:cubicBezTo>
                    <a:pt x="118" y="3"/>
                    <a:pt x="125" y="11"/>
                    <a:pt x="127" y="18"/>
                  </a:cubicBezTo>
                  <a:cubicBezTo>
                    <a:pt x="133" y="42"/>
                    <a:pt x="110" y="81"/>
                    <a:pt x="101" y="91"/>
                  </a:cubicBezTo>
                  <a:cubicBezTo>
                    <a:pt x="102" y="96"/>
                    <a:pt x="100" y="100"/>
                    <a:pt x="99" y="104"/>
                  </a:cubicBezTo>
                  <a:cubicBezTo>
                    <a:pt x="98" y="105"/>
                    <a:pt x="98" y="105"/>
                    <a:pt x="98" y="105"/>
                  </a:cubicBezTo>
                  <a:cubicBezTo>
                    <a:pt x="98" y="105"/>
                    <a:pt x="98" y="105"/>
                    <a:pt x="98" y="105"/>
                  </a:cubicBezTo>
                  <a:cubicBezTo>
                    <a:pt x="86" y="107"/>
                    <a:pt x="75" y="113"/>
                    <a:pt x="64" y="119"/>
                  </a:cubicBezTo>
                  <a:cubicBezTo>
                    <a:pt x="51" y="126"/>
                    <a:pt x="37" y="133"/>
                    <a:pt x="23" y="133"/>
                  </a:cubicBezTo>
                  <a:cubicBezTo>
                    <a:pt x="17" y="133"/>
                    <a:pt x="11" y="132"/>
                    <a:pt x="5" y="129"/>
                  </a:cubicBezTo>
                  <a:cubicBezTo>
                    <a:pt x="5" y="129"/>
                    <a:pt x="5" y="129"/>
                    <a:pt x="5" y="129"/>
                  </a:cubicBezTo>
                  <a:close/>
                  <a:moveTo>
                    <a:pt x="104" y="127"/>
                  </a:moveTo>
                  <a:cubicBezTo>
                    <a:pt x="106" y="127"/>
                    <a:pt x="107" y="127"/>
                    <a:pt x="108" y="128"/>
                  </a:cubicBezTo>
                  <a:cubicBezTo>
                    <a:pt x="111" y="129"/>
                    <a:pt x="113" y="129"/>
                    <a:pt x="116" y="128"/>
                  </a:cubicBezTo>
                  <a:cubicBezTo>
                    <a:pt x="118" y="123"/>
                    <a:pt x="118" y="117"/>
                    <a:pt x="115" y="113"/>
                  </a:cubicBezTo>
                  <a:cubicBezTo>
                    <a:pt x="113" y="110"/>
                    <a:pt x="109" y="107"/>
                    <a:pt x="105" y="107"/>
                  </a:cubicBezTo>
                  <a:cubicBezTo>
                    <a:pt x="102" y="111"/>
                    <a:pt x="102" y="121"/>
                    <a:pt x="104" y="127"/>
                  </a:cubicBezTo>
                  <a:close/>
                  <a:moveTo>
                    <a:pt x="89" y="110"/>
                  </a:moveTo>
                  <a:cubicBezTo>
                    <a:pt x="81" y="112"/>
                    <a:pt x="73" y="117"/>
                    <a:pt x="65" y="121"/>
                  </a:cubicBezTo>
                  <a:cubicBezTo>
                    <a:pt x="61" y="123"/>
                    <a:pt x="57" y="125"/>
                    <a:pt x="53" y="127"/>
                  </a:cubicBezTo>
                  <a:cubicBezTo>
                    <a:pt x="60" y="126"/>
                    <a:pt x="67" y="122"/>
                    <a:pt x="74" y="118"/>
                  </a:cubicBezTo>
                  <a:cubicBezTo>
                    <a:pt x="79" y="115"/>
                    <a:pt x="84" y="112"/>
                    <a:pt x="89" y="110"/>
                  </a:cubicBezTo>
                  <a:close/>
                  <a:moveTo>
                    <a:pt x="2" y="121"/>
                  </a:moveTo>
                  <a:cubicBezTo>
                    <a:pt x="2" y="123"/>
                    <a:pt x="3" y="125"/>
                    <a:pt x="4" y="127"/>
                  </a:cubicBezTo>
                  <a:cubicBezTo>
                    <a:pt x="3" y="127"/>
                    <a:pt x="3" y="125"/>
                    <a:pt x="3" y="124"/>
                  </a:cubicBezTo>
                  <a:cubicBezTo>
                    <a:pt x="3" y="123"/>
                    <a:pt x="4" y="122"/>
                    <a:pt x="3" y="121"/>
                  </a:cubicBezTo>
                  <a:cubicBezTo>
                    <a:pt x="3" y="121"/>
                    <a:pt x="3" y="121"/>
                    <a:pt x="2" y="121"/>
                  </a:cubicBezTo>
                  <a:close/>
                  <a:moveTo>
                    <a:pt x="116" y="108"/>
                  </a:moveTo>
                  <a:cubicBezTo>
                    <a:pt x="117" y="109"/>
                    <a:pt x="118" y="110"/>
                    <a:pt x="118" y="111"/>
                  </a:cubicBezTo>
                  <a:cubicBezTo>
                    <a:pt x="120" y="115"/>
                    <a:pt x="122" y="118"/>
                    <a:pt x="120" y="123"/>
                  </a:cubicBezTo>
                  <a:cubicBezTo>
                    <a:pt x="122" y="122"/>
                    <a:pt x="123" y="121"/>
                    <a:pt x="123" y="119"/>
                  </a:cubicBezTo>
                  <a:cubicBezTo>
                    <a:pt x="123" y="115"/>
                    <a:pt x="119" y="110"/>
                    <a:pt x="116" y="108"/>
                  </a:cubicBezTo>
                  <a:close/>
                  <a:moveTo>
                    <a:pt x="102" y="108"/>
                  </a:moveTo>
                  <a:cubicBezTo>
                    <a:pt x="103" y="103"/>
                    <a:pt x="103" y="103"/>
                    <a:pt x="103" y="103"/>
                  </a:cubicBezTo>
                  <a:cubicBezTo>
                    <a:pt x="104" y="92"/>
                    <a:pt x="109" y="82"/>
                    <a:pt x="114" y="72"/>
                  </a:cubicBezTo>
                  <a:cubicBezTo>
                    <a:pt x="121" y="60"/>
                    <a:pt x="127" y="47"/>
                    <a:pt x="128" y="32"/>
                  </a:cubicBezTo>
                  <a:cubicBezTo>
                    <a:pt x="130" y="32"/>
                    <a:pt x="130" y="32"/>
                    <a:pt x="130" y="32"/>
                  </a:cubicBezTo>
                  <a:cubicBezTo>
                    <a:pt x="131" y="51"/>
                    <a:pt x="122" y="68"/>
                    <a:pt x="114" y="84"/>
                  </a:cubicBezTo>
                  <a:cubicBezTo>
                    <a:pt x="110" y="90"/>
                    <a:pt x="107" y="97"/>
                    <a:pt x="104" y="103"/>
                  </a:cubicBezTo>
                  <a:lnTo>
                    <a:pt x="102" y="108"/>
                  </a:lnTo>
                  <a:close/>
                  <a:moveTo>
                    <a:pt x="128" y="44"/>
                  </a:moveTo>
                  <a:cubicBezTo>
                    <a:pt x="125" y="54"/>
                    <a:pt x="120" y="63"/>
                    <a:pt x="116" y="72"/>
                  </a:cubicBezTo>
                  <a:cubicBezTo>
                    <a:pt x="111" y="81"/>
                    <a:pt x="107" y="89"/>
                    <a:pt x="105" y="97"/>
                  </a:cubicBezTo>
                  <a:cubicBezTo>
                    <a:pt x="108" y="92"/>
                    <a:pt x="110" y="88"/>
                    <a:pt x="112" y="83"/>
                  </a:cubicBezTo>
                  <a:cubicBezTo>
                    <a:pt x="119" y="71"/>
                    <a:pt x="126" y="58"/>
                    <a:pt x="128" y="44"/>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grpSp>
      <p:sp>
        <p:nvSpPr>
          <p:cNvPr id="79" name="Picture Placeholder 33" descr="An empty placeholder to add an image. Click on the placeholder and select the image that you wish to add."/>
          <p:cNvSpPr>
            <a:spLocks noGrp="1"/>
          </p:cNvSpPr>
          <p:nvPr>
            <p:ph type="pic" sz="quarter" idx="19"/>
          </p:nvPr>
        </p:nvSpPr>
        <p:spPr>
          <a:xfrm>
            <a:off x="1249168" y="1824285"/>
            <a:ext cx="2715289" cy="2776308"/>
          </a:xfrm>
          <a:solidFill>
            <a:schemeClr val="bg2"/>
          </a:solidFill>
          <a:ln w="38100">
            <a:solidFill>
              <a:schemeClr val="bg1"/>
            </a:solidFill>
          </a:ln>
        </p:spPr>
        <p:txBody>
          <a:bodyPr/>
          <a:lstStyle>
            <a:lvl1pPr marL="0" indent="0" algn="ctr">
              <a:buNone/>
              <a:defRPr/>
            </a:lvl1pPr>
          </a:lstStyle>
          <a:p>
            <a:r>
              <a:rPr lang="en-US" smtClean="0"/>
              <a:t>Click icon to add picture</a:t>
            </a:r>
            <a:endParaRPr dirty="0"/>
          </a:p>
        </p:txBody>
      </p:sp>
      <p:sp>
        <p:nvSpPr>
          <p:cNvPr id="81" name="Text Placeholder 3"/>
          <p:cNvSpPr>
            <a:spLocks noGrp="1"/>
          </p:cNvSpPr>
          <p:nvPr>
            <p:ph type="body" sz="half" idx="2"/>
          </p:nvPr>
        </p:nvSpPr>
        <p:spPr>
          <a:xfrm>
            <a:off x="1235212" y="4947405"/>
            <a:ext cx="2743200" cy="914400"/>
          </a:xfrm>
        </p:spPr>
        <p:txBody>
          <a:bodyPr>
            <a:normAutofit/>
          </a:bodyPr>
          <a:lstStyle>
            <a:lvl1pPr marL="0" indent="0">
              <a:spcBef>
                <a:spcPts val="1600"/>
              </a:spcBef>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grpSp>
        <p:nvGrpSpPr>
          <p:cNvPr id="84" name="Group 83"/>
          <p:cNvGrpSpPr>
            <a:grpSpLocks noChangeAspect="1"/>
          </p:cNvGrpSpPr>
          <p:nvPr userDrawn="1"/>
        </p:nvGrpSpPr>
        <p:grpSpPr>
          <a:xfrm rot="5400000">
            <a:off x="4517135" y="1678105"/>
            <a:ext cx="3123347" cy="3089730"/>
            <a:chOff x="895350" y="3313113"/>
            <a:chExt cx="3613151" cy="2790825"/>
          </a:xfrm>
          <a:solidFill>
            <a:schemeClr val="tx1">
              <a:lumMod val="50000"/>
            </a:schemeClr>
          </a:solidFill>
        </p:grpSpPr>
        <p:sp>
          <p:nvSpPr>
            <p:cNvPr id="85" name="Freeform 41"/>
            <p:cNvSpPr>
              <a:spLocks/>
            </p:cNvSpPr>
            <p:nvPr/>
          </p:nvSpPr>
          <p:spPr bwMode="auto">
            <a:xfrm>
              <a:off x="963613" y="3725863"/>
              <a:ext cx="11113" cy="1952625"/>
            </a:xfrm>
            <a:custGeom>
              <a:avLst/>
              <a:gdLst>
                <a:gd name="T0" fmla="*/ 3 w 5"/>
                <a:gd name="T1" fmla="*/ 0 h 868"/>
                <a:gd name="T2" fmla="*/ 4 w 5"/>
                <a:gd name="T3" fmla="*/ 217 h 868"/>
                <a:gd name="T4" fmla="*/ 3 w 5"/>
                <a:gd name="T5" fmla="*/ 326 h 868"/>
                <a:gd name="T6" fmla="*/ 4 w 5"/>
                <a:gd name="T7" fmla="*/ 434 h 868"/>
                <a:gd name="T8" fmla="*/ 4 w 5"/>
                <a:gd name="T9" fmla="*/ 651 h 868"/>
                <a:gd name="T10" fmla="*/ 4 w 5"/>
                <a:gd name="T11" fmla="*/ 760 h 868"/>
                <a:gd name="T12" fmla="*/ 3 w 5"/>
                <a:gd name="T13" fmla="*/ 868 h 868"/>
                <a:gd name="T14" fmla="*/ 2 w 5"/>
                <a:gd name="T15" fmla="*/ 868 h 868"/>
                <a:gd name="T16" fmla="*/ 1 w 5"/>
                <a:gd name="T17" fmla="*/ 760 h 868"/>
                <a:gd name="T18" fmla="*/ 0 w 5"/>
                <a:gd name="T19" fmla="*/ 651 h 868"/>
                <a:gd name="T20" fmla="*/ 1 w 5"/>
                <a:gd name="T21" fmla="*/ 434 h 868"/>
                <a:gd name="T22" fmla="*/ 2 w 5"/>
                <a:gd name="T23" fmla="*/ 326 h 868"/>
                <a:gd name="T24" fmla="*/ 1 w 5"/>
                <a:gd name="T25" fmla="*/ 217 h 868"/>
                <a:gd name="T26" fmla="*/ 2 w 5"/>
                <a:gd name="T27" fmla="*/ 0 h 868"/>
                <a:gd name="T28" fmla="*/ 3 w 5"/>
                <a:gd name="T29" fmla="*/ 0 h 8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 h="868">
                  <a:moveTo>
                    <a:pt x="3" y="0"/>
                  </a:moveTo>
                  <a:cubicBezTo>
                    <a:pt x="4" y="73"/>
                    <a:pt x="4" y="145"/>
                    <a:pt x="4" y="217"/>
                  </a:cubicBezTo>
                  <a:cubicBezTo>
                    <a:pt x="4" y="253"/>
                    <a:pt x="3" y="290"/>
                    <a:pt x="3" y="326"/>
                  </a:cubicBezTo>
                  <a:cubicBezTo>
                    <a:pt x="3" y="362"/>
                    <a:pt x="3" y="398"/>
                    <a:pt x="4" y="434"/>
                  </a:cubicBezTo>
                  <a:cubicBezTo>
                    <a:pt x="4" y="507"/>
                    <a:pt x="5" y="579"/>
                    <a:pt x="4" y="651"/>
                  </a:cubicBezTo>
                  <a:cubicBezTo>
                    <a:pt x="5" y="687"/>
                    <a:pt x="4" y="724"/>
                    <a:pt x="4" y="760"/>
                  </a:cubicBezTo>
                  <a:cubicBezTo>
                    <a:pt x="4" y="796"/>
                    <a:pt x="3" y="832"/>
                    <a:pt x="3" y="868"/>
                  </a:cubicBezTo>
                  <a:cubicBezTo>
                    <a:pt x="2" y="868"/>
                    <a:pt x="2" y="868"/>
                    <a:pt x="2" y="868"/>
                  </a:cubicBezTo>
                  <a:cubicBezTo>
                    <a:pt x="2" y="832"/>
                    <a:pt x="1" y="796"/>
                    <a:pt x="1" y="760"/>
                  </a:cubicBezTo>
                  <a:cubicBezTo>
                    <a:pt x="1" y="724"/>
                    <a:pt x="0" y="687"/>
                    <a:pt x="0" y="651"/>
                  </a:cubicBezTo>
                  <a:cubicBezTo>
                    <a:pt x="0" y="579"/>
                    <a:pt x="1" y="507"/>
                    <a:pt x="1" y="434"/>
                  </a:cubicBezTo>
                  <a:cubicBezTo>
                    <a:pt x="2" y="398"/>
                    <a:pt x="2" y="362"/>
                    <a:pt x="2" y="326"/>
                  </a:cubicBezTo>
                  <a:cubicBezTo>
                    <a:pt x="2" y="290"/>
                    <a:pt x="1" y="253"/>
                    <a:pt x="1" y="217"/>
                  </a:cubicBezTo>
                  <a:cubicBezTo>
                    <a:pt x="0" y="145"/>
                    <a:pt x="1" y="73"/>
                    <a:pt x="2" y="0"/>
                  </a:cubicBezTo>
                  <a:lnTo>
                    <a:pt x="3" y="0"/>
                  </a:ln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86" name="Freeform 42"/>
            <p:cNvSpPr>
              <a:spLocks/>
            </p:cNvSpPr>
            <p:nvPr/>
          </p:nvSpPr>
          <p:spPr bwMode="auto">
            <a:xfrm>
              <a:off x="1350963" y="6038850"/>
              <a:ext cx="2736850" cy="11113"/>
            </a:xfrm>
            <a:custGeom>
              <a:avLst/>
              <a:gdLst>
                <a:gd name="T0" fmla="*/ 0 w 1216"/>
                <a:gd name="T1" fmla="*/ 2 h 5"/>
                <a:gd name="T2" fmla="*/ 304 w 1216"/>
                <a:gd name="T3" fmla="*/ 1 h 5"/>
                <a:gd name="T4" fmla="*/ 456 w 1216"/>
                <a:gd name="T5" fmla="*/ 2 h 5"/>
                <a:gd name="T6" fmla="*/ 608 w 1216"/>
                <a:gd name="T7" fmla="*/ 1 h 5"/>
                <a:gd name="T8" fmla="*/ 912 w 1216"/>
                <a:gd name="T9" fmla="*/ 0 h 5"/>
                <a:gd name="T10" fmla="*/ 1064 w 1216"/>
                <a:gd name="T11" fmla="*/ 1 h 5"/>
                <a:gd name="T12" fmla="*/ 1216 w 1216"/>
                <a:gd name="T13" fmla="*/ 2 h 5"/>
                <a:gd name="T14" fmla="*/ 1216 w 1216"/>
                <a:gd name="T15" fmla="*/ 2 h 5"/>
                <a:gd name="T16" fmla="*/ 1064 w 1216"/>
                <a:gd name="T17" fmla="*/ 4 h 5"/>
                <a:gd name="T18" fmla="*/ 912 w 1216"/>
                <a:gd name="T19" fmla="*/ 4 h 5"/>
                <a:gd name="T20" fmla="*/ 608 w 1216"/>
                <a:gd name="T21" fmla="*/ 3 h 5"/>
                <a:gd name="T22" fmla="*/ 456 w 1216"/>
                <a:gd name="T23" fmla="*/ 3 h 5"/>
                <a:gd name="T24" fmla="*/ 304 w 1216"/>
                <a:gd name="T25" fmla="*/ 4 h 5"/>
                <a:gd name="T26" fmla="*/ 0 w 1216"/>
                <a:gd name="T27"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16" h="5">
                  <a:moveTo>
                    <a:pt x="0" y="2"/>
                  </a:moveTo>
                  <a:cubicBezTo>
                    <a:pt x="101" y="1"/>
                    <a:pt x="202" y="0"/>
                    <a:pt x="304" y="1"/>
                  </a:cubicBezTo>
                  <a:cubicBezTo>
                    <a:pt x="354" y="1"/>
                    <a:pt x="405" y="2"/>
                    <a:pt x="456" y="2"/>
                  </a:cubicBezTo>
                  <a:cubicBezTo>
                    <a:pt x="506" y="2"/>
                    <a:pt x="557" y="1"/>
                    <a:pt x="608" y="1"/>
                  </a:cubicBezTo>
                  <a:cubicBezTo>
                    <a:pt x="709" y="1"/>
                    <a:pt x="810" y="0"/>
                    <a:pt x="912" y="0"/>
                  </a:cubicBezTo>
                  <a:cubicBezTo>
                    <a:pt x="962" y="0"/>
                    <a:pt x="1013" y="1"/>
                    <a:pt x="1064" y="1"/>
                  </a:cubicBezTo>
                  <a:cubicBezTo>
                    <a:pt x="1114" y="1"/>
                    <a:pt x="1165" y="1"/>
                    <a:pt x="1216" y="2"/>
                  </a:cubicBezTo>
                  <a:cubicBezTo>
                    <a:pt x="1216" y="2"/>
                    <a:pt x="1216" y="2"/>
                    <a:pt x="1216" y="2"/>
                  </a:cubicBezTo>
                  <a:cubicBezTo>
                    <a:pt x="1165" y="3"/>
                    <a:pt x="1114" y="3"/>
                    <a:pt x="1064" y="4"/>
                  </a:cubicBezTo>
                  <a:cubicBezTo>
                    <a:pt x="1013" y="4"/>
                    <a:pt x="962" y="4"/>
                    <a:pt x="912" y="4"/>
                  </a:cubicBezTo>
                  <a:cubicBezTo>
                    <a:pt x="810" y="5"/>
                    <a:pt x="709" y="4"/>
                    <a:pt x="608" y="3"/>
                  </a:cubicBezTo>
                  <a:cubicBezTo>
                    <a:pt x="557" y="3"/>
                    <a:pt x="506" y="3"/>
                    <a:pt x="456" y="3"/>
                  </a:cubicBezTo>
                  <a:cubicBezTo>
                    <a:pt x="405" y="3"/>
                    <a:pt x="354" y="4"/>
                    <a:pt x="304" y="4"/>
                  </a:cubicBezTo>
                  <a:cubicBezTo>
                    <a:pt x="202" y="4"/>
                    <a:pt x="101" y="4"/>
                    <a:pt x="0" y="2"/>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87" name="Freeform 43"/>
            <p:cNvSpPr>
              <a:spLocks/>
            </p:cNvSpPr>
            <p:nvPr/>
          </p:nvSpPr>
          <p:spPr bwMode="auto">
            <a:xfrm>
              <a:off x="1330325" y="3378200"/>
              <a:ext cx="2743200" cy="11113"/>
            </a:xfrm>
            <a:custGeom>
              <a:avLst/>
              <a:gdLst>
                <a:gd name="T0" fmla="*/ 0 w 1219"/>
                <a:gd name="T1" fmla="*/ 2 h 5"/>
                <a:gd name="T2" fmla="*/ 304 w 1219"/>
                <a:gd name="T3" fmla="*/ 1 h 5"/>
                <a:gd name="T4" fmla="*/ 457 w 1219"/>
                <a:gd name="T5" fmla="*/ 2 h 5"/>
                <a:gd name="T6" fmla="*/ 609 w 1219"/>
                <a:gd name="T7" fmla="*/ 1 h 5"/>
                <a:gd name="T8" fmla="*/ 914 w 1219"/>
                <a:gd name="T9" fmla="*/ 0 h 5"/>
                <a:gd name="T10" fmla="*/ 1067 w 1219"/>
                <a:gd name="T11" fmla="*/ 1 h 5"/>
                <a:gd name="T12" fmla="*/ 1219 w 1219"/>
                <a:gd name="T13" fmla="*/ 2 h 5"/>
                <a:gd name="T14" fmla="*/ 1219 w 1219"/>
                <a:gd name="T15" fmla="*/ 3 h 5"/>
                <a:gd name="T16" fmla="*/ 1067 w 1219"/>
                <a:gd name="T17" fmla="*/ 4 h 5"/>
                <a:gd name="T18" fmla="*/ 914 w 1219"/>
                <a:gd name="T19" fmla="*/ 4 h 5"/>
                <a:gd name="T20" fmla="*/ 609 w 1219"/>
                <a:gd name="T21" fmla="*/ 3 h 5"/>
                <a:gd name="T22" fmla="*/ 457 w 1219"/>
                <a:gd name="T23" fmla="*/ 3 h 5"/>
                <a:gd name="T24" fmla="*/ 304 w 1219"/>
                <a:gd name="T25" fmla="*/ 4 h 5"/>
                <a:gd name="T26" fmla="*/ 0 w 1219"/>
                <a:gd name="T27" fmla="*/ 3 h 5"/>
                <a:gd name="T28" fmla="*/ 0 w 1219"/>
                <a:gd name="T29"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19" h="5">
                  <a:moveTo>
                    <a:pt x="0" y="2"/>
                  </a:moveTo>
                  <a:cubicBezTo>
                    <a:pt x="101" y="1"/>
                    <a:pt x="203" y="0"/>
                    <a:pt x="304" y="1"/>
                  </a:cubicBezTo>
                  <a:cubicBezTo>
                    <a:pt x="355" y="1"/>
                    <a:pt x="406" y="2"/>
                    <a:pt x="457" y="2"/>
                  </a:cubicBezTo>
                  <a:cubicBezTo>
                    <a:pt x="508" y="2"/>
                    <a:pt x="559" y="1"/>
                    <a:pt x="609" y="1"/>
                  </a:cubicBezTo>
                  <a:cubicBezTo>
                    <a:pt x="711" y="1"/>
                    <a:pt x="813" y="0"/>
                    <a:pt x="914" y="0"/>
                  </a:cubicBezTo>
                  <a:cubicBezTo>
                    <a:pt x="965" y="0"/>
                    <a:pt x="1016" y="1"/>
                    <a:pt x="1067" y="1"/>
                  </a:cubicBezTo>
                  <a:cubicBezTo>
                    <a:pt x="1117" y="1"/>
                    <a:pt x="1168" y="1"/>
                    <a:pt x="1219" y="2"/>
                  </a:cubicBezTo>
                  <a:cubicBezTo>
                    <a:pt x="1219" y="3"/>
                    <a:pt x="1219" y="3"/>
                    <a:pt x="1219" y="3"/>
                  </a:cubicBezTo>
                  <a:cubicBezTo>
                    <a:pt x="1168" y="3"/>
                    <a:pt x="1117" y="4"/>
                    <a:pt x="1067" y="4"/>
                  </a:cubicBezTo>
                  <a:cubicBezTo>
                    <a:pt x="1016" y="4"/>
                    <a:pt x="965" y="4"/>
                    <a:pt x="914" y="4"/>
                  </a:cubicBezTo>
                  <a:cubicBezTo>
                    <a:pt x="813" y="5"/>
                    <a:pt x="711" y="4"/>
                    <a:pt x="609" y="3"/>
                  </a:cubicBezTo>
                  <a:cubicBezTo>
                    <a:pt x="559" y="3"/>
                    <a:pt x="508" y="3"/>
                    <a:pt x="457" y="3"/>
                  </a:cubicBezTo>
                  <a:cubicBezTo>
                    <a:pt x="406" y="3"/>
                    <a:pt x="355" y="4"/>
                    <a:pt x="304" y="4"/>
                  </a:cubicBezTo>
                  <a:cubicBezTo>
                    <a:pt x="203" y="4"/>
                    <a:pt x="101" y="4"/>
                    <a:pt x="0" y="3"/>
                  </a:cubicBezTo>
                  <a:lnTo>
                    <a:pt x="0" y="2"/>
                  </a:ln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88" name="Freeform 44"/>
            <p:cNvSpPr>
              <a:spLocks/>
            </p:cNvSpPr>
            <p:nvPr/>
          </p:nvSpPr>
          <p:spPr bwMode="auto">
            <a:xfrm>
              <a:off x="4443413" y="3759200"/>
              <a:ext cx="9525" cy="1919288"/>
            </a:xfrm>
            <a:custGeom>
              <a:avLst/>
              <a:gdLst>
                <a:gd name="T0" fmla="*/ 2 w 4"/>
                <a:gd name="T1" fmla="*/ 853 h 853"/>
                <a:gd name="T2" fmla="*/ 0 w 4"/>
                <a:gd name="T3" fmla="*/ 640 h 853"/>
                <a:gd name="T4" fmla="*/ 1 w 4"/>
                <a:gd name="T5" fmla="*/ 533 h 853"/>
                <a:gd name="T6" fmla="*/ 1 w 4"/>
                <a:gd name="T7" fmla="*/ 427 h 853"/>
                <a:gd name="T8" fmla="*/ 0 w 4"/>
                <a:gd name="T9" fmla="*/ 213 h 853"/>
                <a:gd name="T10" fmla="*/ 0 w 4"/>
                <a:gd name="T11" fmla="*/ 107 h 853"/>
                <a:gd name="T12" fmla="*/ 2 w 4"/>
                <a:gd name="T13" fmla="*/ 0 h 853"/>
                <a:gd name="T14" fmla="*/ 2 w 4"/>
                <a:gd name="T15" fmla="*/ 0 h 853"/>
                <a:gd name="T16" fmla="*/ 3 w 4"/>
                <a:gd name="T17" fmla="*/ 107 h 853"/>
                <a:gd name="T18" fmla="*/ 4 w 4"/>
                <a:gd name="T19" fmla="*/ 213 h 853"/>
                <a:gd name="T20" fmla="*/ 3 w 4"/>
                <a:gd name="T21" fmla="*/ 427 h 853"/>
                <a:gd name="T22" fmla="*/ 2 w 4"/>
                <a:gd name="T23" fmla="*/ 533 h 853"/>
                <a:gd name="T24" fmla="*/ 3 w 4"/>
                <a:gd name="T25" fmla="*/ 640 h 853"/>
                <a:gd name="T26" fmla="*/ 2 w 4"/>
                <a:gd name="T27" fmla="*/ 853 h 8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 h="853">
                  <a:moveTo>
                    <a:pt x="2" y="853"/>
                  </a:moveTo>
                  <a:cubicBezTo>
                    <a:pt x="0" y="782"/>
                    <a:pt x="0" y="711"/>
                    <a:pt x="0" y="640"/>
                  </a:cubicBezTo>
                  <a:cubicBezTo>
                    <a:pt x="0" y="604"/>
                    <a:pt x="1" y="569"/>
                    <a:pt x="1" y="533"/>
                  </a:cubicBezTo>
                  <a:cubicBezTo>
                    <a:pt x="1" y="498"/>
                    <a:pt x="1" y="462"/>
                    <a:pt x="1" y="427"/>
                  </a:cubicBezTo>
                  <a:cubicBezTo>
                    <a:pt x="0" y="356"/>
                    <a:pt x="0" y="284"/>
                    <a:pt x="0" y="213"/>
                  </a:cubicBezTo>
                  <a:cubicBezTo>
                    <a:pt x="0" y="178"/>
                    <a:pt x="0" y="142"/>
                    <a:pt x="0" y="107"/>
                  </a:cubicBezTo>
                  <a:cubicBezTo>
                    <a:pt x="1" y="71"/>
                    <a:pt x="1" y="36"/>
                    <a:pt x="2" y="0"/>
                  </a:cubicBezTo>
                  <a:cubicBezTo>
                    <a:pt x="2" y="0"/>
                    <a:pt x="2" y="0"/>
                    <a:pt x="2" y="0"/>
                  </a:cubicBezTo>
                  <a:cubicBezTo>
                    <a:pt x="3" y="36"/>
                    <a:pt x="3" y="71"/>
                    <a:pt x="3" y="107"/>
                  </a:cubicBezTo>
                  <a:cubicBezTo>
                    <a:pt x="4" y="142"/>
                    <a:pt x="4" y="178"/>
                    <a:pt x="4" y="213"/>
                  </a:cubicBezTo>
                  <a:cubicBezTo>
                    <a:pt x="4" y="284"/>
                    <a:pt x="3" y="356"/>
                    <a:pt x="3" y="427"/>
                  </a:cubicBezTo>
                  <a:cubicBezTo>
                    <a:pt x="3" y="462"/>
                    <a:pt x="2" y="498"/>
                    <a:pt x="2" y="533"/>
                  </a:cubicBezTo>
                  <a:cubicBezTo>
                    <a:pt x="3" y="569"/>
                    <a:pt x="3" y="604"/>
                    <a:pt x="3" y="640"/>
                  </a:cubicBezTo>
                  <a:cubicBezTo>
                    <a:pt x="4" y="711"/>
                    <a:pt x="3" y="782"/>
                    <a:pt x="2" y="853"/>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89" name="Freeform 45"/>
            <p:cNvSpPr>
              <a:spLocks noEditPoints="1"/>
            </p:cNvSpPr>
            <p:nvPr/>
          </p:nvSpPr>
          <p:spPr bwMode="auto">
            <a:xfrm>
              <a:off x="903288" y="5772150"/>
              <a:ext cx="341313" cy="331788"/>
            </a:xfrm>
            <a:custGeom>
              <a:avLst/>
              <a:gdLst>
                <a:gd name="T0" fmla="*/ 127 w 152"/>
                <a:gd name="T1" fmla="*/ 122 h 148"/>
                <a:gd name="T2" fmla="*/ 84 w 152"/>
                <a:gd name="T3" fmla="*/ 134 h 148"/>
                <a:gd name="T4" fmla="*/ 112 w 152"/>
                <a:gd name="T5" fmla="*/ 131 h 148"/>
                <a:gd name="T6" fmla="*/ 48 w 152"/>
                <a:gd name="T7" fmla="*/ 142 h 148"/>
                <a:gd name="T8" fmla="*/ 4 w 152"/>
                <a:gd name="T9" fmla="*/ 95 h 148"/>
                <a:gd name="T10" fmla="*/ 20 w 152"/>
                <a:gd name="T11" fmla="*/ 61 h 148"/>
                <a:gd name="T12" fmla="*/ 26 w 152"/>
                <a:gd name="T13" fmla="*/ 58 h 148"/>
                <a:gd name="T14" fmla="*/ 31 w 152"/>
                <a:gd name="T15" fmla="*/ 23 h 148"/>
                <a:gd name="T16" fmla="*/ 19 w 152"/>
                <a:gd name="T17" fmla="*/ 0 h 148"/>
                <a:gd name="T18" fmla="*/ 33 w 152"/>
                <a:gd name="T19" fmla="*/ 57 h 148"/>
                <a:gd name="T20" fmla="*/ 41 w 152"/>
                <a:gd name="T21" fmla="*/ 63 h 148"/>
                <a:gd name="T22" fmla="*/ 36 w 152"/>
                <a:gd name="T23" fmla="*/ 80 h 148"/>
                <a:gd name="T24" fmla="*/ 26 w 152"/>
                <a:gd name="T25" fmla="*/ 67 h 148"/>
                <a:gd name="T26" fmla="*/ 64 w 152"/>
                <a:gd name="T27" fmla="*/ 132 h 148"/>
                <a:gd name="T28" fmla="*/ 84 w 152"/>
                <a:gd name="T29" fmla="*/ 112 h 148"/>
                <a:gd name="T30" fmla="*/ 77 w 152"/>
                <a:gd name="T31" fmla="*/ 131 h 148"/>
                <a:gd name="T32" fmla="*/ 152 w 152"/>
                <a:gd name="T33" fmla="*/ 129 h 148"/>
                <a:gd name="T34" fmla="*/ 114 w 152"/>
                <a:gd name="T35" fmla="*/ 131 h 148"/>
                <a:gd name="T36" fmla="*/ 127 w 152"/>
                <a:gd name="T37" fmla="*/ 122 h 148"/>
                <a:gd name="T38" fmla="*/ 74 w 152"/>
                <a:gd name="T39" fmla="*/ 128 h 148"/>
                <a:gd name="T40" fmla="*/ 68 w 152"/>
                <a:gd name="T41" fmla="*/ 112 h 148"/>
                <a:gd name="T42" fmla="*/ 66 w 152"/>
                <a:gd name="T43" fmla="*/ 117 h 148"/>
                <a:gd name="T44" fmla="*/ 66 w 152"/>
                <a:gd name="T45" fmla="*/ 125 h 148"/>
                <a:gd name="T46" fmla="*/ 73 w 152"/>
                <a:gd name="T47" fmla="*/ 128 h 148"/>
                <a:gd name="T48" fmla="*/ 74 w 152"/>
                <a:gd name="T49" fmla="*/ 114 h 148"/>
                <a:gd name="T50" fmla="*/ 74 w 152"/>
                <a:gd name="T51" fmla="*/ 128 h 148"/>
                <a:gd name="T52" fmla="*/ 9 w 152"/>
                <a:gd name="T53" fmla="*/ 88 h 148"/>
                <a:gd name="T54" fmla="*/ 56 w 152"/>
                <a:gd name="T55" fmla="*/ 135 h 148"/>
                <a:gd name="T56" fmla="*/ 9 w 152"/>
                <a:gd name="T57" fmla="*/ 88 h 148"/>
                <a:gd name="T58" fmla="*/ 37 w 152"/>
                <a:gd name="T59" fmla="*/ 61 h 148"/>
                <a:gd name="T60" fmla="*/ 31 w 152"/>
                <a:gd name="T61" fmla="*/ 77 h 148"/>
                <a:gd name="T62" fmla="*/ 37 w 152"/>
                <a:gd name="T63" fmla="*/ 61 h 148"/>
                <a:gd name="T64" fmla="*/ 30 w 152"/>
                <a:gd name="T65" fmla="*/ 57 h 148"/>
                <a:gd name="T66" fmla="*/ 33 w 152"/>
                <a:gd name="T67" fmla="*/ 31 h 148"/>
                <a:gd name="T68" fmla="*/ 30 w 152"/>
                <a:gd name="T69" fmla="*/ 57 h 148"/>
                <a:gd name="T70" fmla="*/ 30 w 152"/>
                <a:gd name="T71" fmla="*/ 61 h 148"/>
                <a:gd name="T72" fmla="*/ 30 w 152"/>
                <a:gd name="T73" fmla="*/ 74 h 148"/>
                <a:gd name="T74" fmla="*/ 30 w 152"/>
                <a:gd name="T75" fmla="*/ 61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2" h="148">
                  <a:moveTo>
                    <a:pt x="127" y="122"/>
                  </a:moveTo>
                  <a:cubicBezTo>
                    <a:pt x="115" y="118"/>
                    <a:pt x="99" y="137"/>
                    <a:pt x="84" y="134"/>
                  </a:cubicBezTo>
                  <a:cubicBezTo>
                    <a:pt x="92" y="142"/>
                    <a:pt x="106" y="130"/>
                    <a:pt x="112" y="131"/>
                  </a:cubicBezTo>
                  <a:cubicBezTo>
                    <a:pt x="95" y="147"/>
                    <a:pt x="66" y="127"/>
                    <a:pt x="48" y="142"/>
                  </a:cubicBezTo>
                  <a:cubicBezTo>
                    <a:pt x="19" y="142"/>
                    <a:pt x="1" y="123"/>
                    <a:pt x="4" y="95"/>
                  </a:cubicBezTo>
                  <a:cubicBezTo>
                    <a:pt x="6" y="82"/>
                    <a:pt x="19" y="74"/>
                    <a:pt x="20" y="61"/>
                  </a:cubicBezTo>
                  <a:cubicBezTo>
                    <a:pt x="23" y="58"/>
                    <a:pt x="22" y="60"/>
                    <a:pt x="26" y="58"/>
                  </a:cubicBezTo>
                  <a:cubicBezTo>
                    <a:pt x="25" y="45"/>
                    <a:pt x="33" y="34"/>
                    <a:pt x="31" y="23"/>
                  </a:cubicBezTo>
                  <a:cubicBezTo>
                    <a:pt x="30" y="12"/>
                    <a:pt x="19" y="8"/>
                    <a:pt x="19" y="0"/>
                  </a:cubicBezTo>
                  <a:cubicBezTo>
                    <a:pt x="36" y="7"/>
                    <a:pt x="41" y="36"/>
                    <a:pt x="33" y="57"/>
                  </a:cubicBezTo>
                  <a:cubicBezTo>
                    <a:pt x="34" y="60"/>
                    <a:pt x="40" y="59"/>
                    <a:pt x="41" y="63"/>
                  </a:cubicBezTo>
                  <a:cubicBezTo>
                    <a:pt x="43" y="69"/>
                    <a:pt x="40" y="75"/>
                    <a:pt x="36" y="80"/>
                  </a:cubicBezTo>
                  <a:cubicBezTo>
                    <a:pt x="27" y="79"/>
                    <a:pt x="20" y="74"/>
                    <a:pt x="26" y="67"/>
                  </a:cubicBezTo>
                  <a:cubicBezTo>
                    <a:pt x="1" y="88"/>
                    <a:pt x="14" y="148"/>
                    <a:pt x="64" y="132"/>
                  </a:cubicBezTo>
                  <a:cubicBezTo>
                    <a:pt x="54" y="118"/>
                    <a:pt x="73" y="97"/>
                    <a:pt x="84" y="112"/>
                  </a:cubicBezTo>
                  <a:cubicBezTo>
                    <a:pt x="86" y="123"/>
                    <a:pt x="81" y="126"/>
                    <a:pt x="77" y="131"/>
                  </a:cubicBezTo>
                  <a:cubicBezTo>
                    <a:pt x="101" y="137"/>
                    <a:pt x="133" y="102"/>
                    <a:pt x="152" y="129"/>
                  </a:cubicBezTo>
                  <a:cubicBezTo>
                    <a:pt x="143" y="117"/>
                    <a:pt x="124" y="124"/>
                    <a:pt x="114" y="131"/>
                  </a:cubicBezTo>
                  <a:cubicBezTo>
                    <a:pt x="116" y="126"/>
                    <a:pt x="123" y="126"/>
                    <a:pt x="127" y="122"/>
                  </a:cubicBezTo>
                  <a:close/>
                  <a:moveTo>
                    <a:pt x="74" y="128"/>
                  </a:moveTo>
                  <a:cubicBezTo>
                    <a:pt x="91" y="127"/>
                    <a:pt x="78" y="98"/>
                    <a:pt x="68" y="112"/>
                  </a:cubicBezTo>
                  <a:cubicBezTo>
                    <a:pt x="75" y="112"/>
                    <a:pt x="69" y="117"/>
                    <a:pt x="66" y="117"/>
                  </a:cubicBezTo>
                  <a:cubicBezTo>
                    <a:pt x="66" y="119"/>
                    <a:pt x="66" y="122"/>
                    <a:pt x="66" y="125"/>
                  </a:cubicBezTo>
                  <a:cubicBezTo>
                    <a:pt x="68" y="126"/>
                    <a:pt x="69" y="128"/>
                    <a:pt x="73" y="128"/>
                  </a:cubicBezTo>
                  <a:cubicBezTo>
                    <a:pt x="75" y="124"/>
                    <a:pt x="80" y="117"/>
                    <a:pt x="74" y="114"/>
                  </a:cubicBezTo>
                  <a:cubicBezTo>
                    <a:pt x="84" y="115"/>
                    <a:pt x="78" y="125"/>
                    <a:pt x="74" y="128"/>
                  </a:cubicBezTo>
                  <a:close/>
                  <a:moveTo>
                    <a:pt x="9" y="88"/>
                  </a:moveTo>
                  <a:cubicBezTo>
                    <a:pt x="0" y="121"/>
                    <a:pt x="28" y="148"/>
                    <a:pt x="56" y="135"/>
                  </a:cubicBezTo>
                  <a:cubicBezTo>
                    <a:pt x="20" y="145"/>
                    <a:pt x="13" y="115"/>
                    <a:pt x="9" y="88"/>
                  </a:cubicBezTo>
                  <a:close/>
                  <a:moveTo>
                    <a:pt x="37" y="61"/>
                  </a:moveTo>
                  <a:cubicBezTo>
                    <a:pt x="38" y="69"/>
                    <a:pt x="34" y="72"/>
                    <a:pt x="31" y="77"/>
                  </a:cubicBezTo>
                  <a:cubicBezTo>
                    <a:pt x="40" y="78"/>
                    <a:pt x="42" y="66"/>
                    <a:pt x="37" y="61"/>
                  </a:cubicBezTo>
                  <a:close/>
                  <a:moveTo>
                    <a:pt x="30" y="57"/>
                  </a:moveTo>
                  <a:cubicBezTo>
                    <a:pt x="30" y="49"/>
                    <a:pt x="38" y="40"/>
                    <a:pt x="33" y="31"/>
                  </a:cubicBezTo>
                  <a:cubicBezTo>
                    <a:pt x="34" y="41"/>
                    <a:pt x="26" y="49"/>
                    <a:pt x="30" y="57"/>
                  </a:cubicBezTo>
                  <a:close/>
                  <a:moveTo>
                    <a:pt x="30" y="61"/>
                  </a:moveTo>
                  <a:cubicBezTo>
                    <a:pt x="28" y="63"/>
                    <a:pt x="27" y="72"/>
                    <a:pt x="30" y="74"/>
                  </a:cubicBezTo>
                  <a:cubicBezTo>
                    <a:pt x="33" y="70"/>
                    <a:pt x="36" y="63"/>
                    <a:pt x="30" y="6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90" name="Freeform 46"/>
            <p:cNvSpPr>
              <a:spLocks noEditPoints="1"/>
            </p:cNvSpPr>
            <p:nvPr/>
          </p:nvSpPr>
          <p:spPr bwMode="auto">
            <a:xfrm>
              <a:off x="906463" y="5768975"/>
              <a:ext cx="341313" cy="323850"/>
            </a:xfrm>
            <a:custGeom>
              <a:avLst/>
              <a:gdLst>
                <a:gd name="T0" fmla="*/ 2 w 151"/>
                <a:gd name="T1" fmla="*/ 96 h 144"/>
                <a:gd name="T2" fmla="*/ 21 w 151"/>
                <a:gd name="T3" fmla="*/ 59 h 144"/>
                <a:gd name="T4" fmla="*/ 22 w 151"/>
                <a:gd name="T5" fmla="*/ 12 h 144"/>
                <a:gd name="T6" fmla="*/ 32 w 151"/>
                <a:gd name="T7" fmla="*/ 58 h 144"/>
                <a:gd name="T8" fmla="*/ 34 w 151"/>
                <a:gd name="T9" fmla="*/ 81 h 144"/>
                <a:gd name="T10" fmla="*/ 15 w 151"/>
                <a:gd name="T11" fmla="*/ 112 h 144"/>
                <a:gd name="T12" fmla="*/ 73 w 151"/>
                <a:gd name="T13" fmla="*/ 107 h 144"/>
                <a:gd name="T14" fmla="*/ 76 w 151"/>
                <a:gd name="T15" fmla="*/ 131 h 144"/>
                <a:gd name="T16" fmla="*/ 151 w 151"/>
                <a:gd name="T17" fmla="*/ 130 h 144"/>
                <a:gd name="T18" fmla="*/ 110 w 151"/>
                <a:gd name="T19" fmla="*/ 134 h 144"/>
                <a:gd name="T20" fmla="*/ 66 w 151"/>
                <a:gd name="T21" fmla="*/ 138 h 144"/>
                <a:gd name="T22" fmla="*/ 12 w 151"/>
                <a:gd name="T23" fmla="*/ 128 h 144"/>
                <a:gd name="T24" fmla="*/ 86 w 151"/>
                <a:gd name="T25" fmla="*/ 138 h 144"/>
                <a:gd name="T26" fmla="*/ 86 w 151"/>
                <a:gd name="T27" fmla="*/ 134 h 144"/>
                <a:gd name="T28" fmla="*/ 75 w 151"/>
                <a:gd name="T29" fmla="*/ 133 h 144"/>
                <a:gd name="T30" fmla="*/ 77 w 151"/>
                <a:gd name="T31" fmla="*/ 128 h 144"/>
                <a:gd name="T32" fmla="*/ 66 w 151"/>
                <a:gd name="T33" fmla="*/ 128 h 144"/>
                <a:gd name="T34" fmla="*/ 64 w 151"/>
                <a:gd name="T35" fmla="*/ 117 h 144"/>
                <a:gd name="T36" fmla="*/ 65 w 151"/>
                <a:gd name="T37" fmla="*/ 114 h 144"/>
                <a:gd name="T38" fmla="*/ 63 w 151"/>
                <a:gd name="T39" fmla="*/ 133 h 144"/>
                <a:gd name="T40" fmla="*/ 54 w 151"/>
                <a:gd name="T41" fmla="*/ 137 h 144"/>
                <a:gd name="T42" fmla="*/ 7 w 151"/>
                <a:gd name="T43" fmla="*/ 86 h 144"/>
                <a:gd name="T44" fmla="*/ 41 w 151"/>
                <a:gd name="T45" fmla="*/ 139 h 144"/>
                <a:gd name="T46" fmla="*/ 92 w 151"/>
                <a:gd name="T47" fmla="*/ 138 h 144"/>
                <a:gd name="T48" fmla="*/ 41 w 151"/>
                <a:gd name="T49" fmla="*/ 137 h 144"/>
                <a:gd name="T50" fmla="*/ 26 w 151"/>
                <a:gd name="T51" fmla="*/ 65 h 144"/>
                <a:gd name="T52" fmla="*/ 32 w 151"/>
                <a:gd name="T53" fmla="*/ 64 h 144"/>
                <a:gd name="T54" fmla="*/ 26 w 151"/>
                <a:gd name="T55" fmla="*/ 72 h 144"/>
                <a:gd name="T56" fmla="*/ 33 w 151"/>
                <a:gd name="T57" fmla="*/ 80 h 144"/>
                <a:gd name="T58" fmla="*/ 38 w 151"/>
                <a:gd name="T59" fmla="*/ 73 h 144"/>
                <a:gd name="T60" fmla="*/ 28 w 151"/>
                <a:gd name="T61" fmla="*/ 78 h 144"/>
                <a:gd name="T62" fmla="*/ 34 w 151"/>
                <a:gd name="T63" fmla="*/ 61 h 144"/>
                <a:gd name="T64" fmla="*/ 18 w 151"/>
                <a:gd name="T65" fmla="*/ 2 h 144"/>
                <a:gd name="T66" fmla="*/ 31 w 151"/>
                <a:gd name="T67" fmla="*/ 32 h 144"/>
                <a:gd name="T68" fmla="*/ 27 w 151"/>
                <a:gd name="T69" fmla="*/ 58 h 144"/>
                <a:gd name="T70" fmla="*/ 28 w 151"/>
                <a:gd name="T71" fmla="*/ 42 h 144"/>
                <a:gd name="T72" fmla="*/ 21 w 151"/>
                <a:gd name="T73" fmla="*/ 61 h 144"/>
                <a:gd name="T74" fmla="*/ 7 w 151"/>
                <a:gd name="T75" fmla="*/ 86 h 144"/>
                <a:gd name="T76" fmla="*/ 110 w 151"/>
                <a:gd name="T77" fmla="*/ 131 h 144"/>
                <a:gd name="T78" fmla="*/ 121 w 151"/>
                <a:gd name="T79" fmla="*/ 123 h 144"/>
                <a:gd name="T80" fmla="*/ 67 w 151"/>
                <a:gd name="T81" fmla="*/ 127 h 144"/>
                <a:gd name="T82" fmla="*/ 74 w 151"/>
                <a:gd name="T83" fmla="*/ 118 h 144"/>
                <a:gd name="T84" fmla="*/ 64 w 151"/>
                <a:gd name="T85" fmla="*/ 118 h 144"/>
                <a:gd name="T86" fmla="*/ 75 w 151"/>
                <a:gd name="T87" fmla="*/ 118 h 144"/>
                <a:gd name="T88" fmla="*/ 70 w 151"/>
                <a:gd name="T89" fmla="*/ 114 h 144"/>
                <a:gd name="T90" fmla="*/ 79 w 151"/>
                <a:gd name="T91" fmla="*/ 120 h 144"/>
                <a:gd name="T92" fmla="*/ 122 w 151"/>
                <a:gd name="T93" fmla="*/ 122 h 144"/>
                <a:gd name="T94" fmla="*/ 123 w 151"/>
                <a:gd name="T95" fmla="*/ 125 h 144"/>
                <a:gd name="T96" fmla="*/ 122 w 151"/>
                <a:gd name="T97" fmla="*/ 122 h 144"/>
                <a:gd name="T98" fmla="*/ 81 w 151"/>
                <a:gd name="T99" fmla="*/ 114 h 144"/>
                <a:gd name="T100" fmla="*/ 32 w 151"/>
                <a:gd name="T101" fmla="*/ 74 h 144"/>
                <a:gd name="T102" fmla="*/ 28 w 151"/>
                <a:gd name="T103" fmla="*/ 63 h 144"/>
                <a:gd name="T104" fmla="*/ 28 w 151"/>
                <a:gd name="T105" fmla="*/ 63 h 144"/>
                <a:gd name="T106" fmla="*/ 29 w 151"/>
                <a:gd name="T107" fmla="*/ 49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51" h="144">
                  <a:moveTo>
                    <a:pt x="47" y="144"/>
                  </a:moveTo>
                  <a:cubicBezTo>
                    <a:pt x="46" y="144"/>
                    <a:pt x="46" y="144"/>
                    <a:pt x="46" y="144"/>
                  </a:cubicBezTo>
                  <a:cubicBezTo>
                    <a:pt x="32" y="144"/>
                    <a:pt x="19" y="139"/>
                    <a:pt x="11" y="129"/>
                  </a:cubicBezTo>
                  <a:cubicBezTo>
                    <a:pt x="3" y="121"/>
                    <a:pt x="0" y="109"/>
                    <a:pt x="2" y="96"/>
                  </a:cubicBezTo>
                  <a:cubicBezTo>
                    <a:pt x="3" y="90"/>
                    <a:pt x="6" y="84"/>
                    <a:pt x="10" y="79"/>
                  </a:cubicBezTo>
                  <a:cubicBezTo>
                    <a:pt x="13" y="73"/>
                    <a:pt x="17" y="68"/>
                    <a:pt x="17" y="62"/>
                  </a:cubicBezTo>
                  <a:cubicBezTo>
                    <a:pt x="17" y="62"/>
                    <a:pt x="17" y="62"/>
                    <a:pt x="17" y="62"/>
                  </a:cubicBezTo>
                  <a:cubicBezTo>
                    <a:pt x="19" y="60"/>
                    <a:pt x="20" y="59"/>
                    <a:pt x="21" y="59"/>
                  </a:cubicBezTo>
                  <a:cubicBezTo>
                    <a:pt x="21" y="59"/>
                    <a:pt x="22" y="59"/>
                    <a:pt x="23" y="59"/>
                  </a:cubicBezTo>
                  <a:cubicBezTo>
                    <a:pt x="23" y="53"/>
                    <a:pt x="24" y="47"/>
                    <a:pt x="26" y="41"/>
                  </a:cubicBezTo>
                  <a:cubicBezTo>
                    <a:pt x="28" y="35"/>
                    <a:pt x="30" y="30"/>
                    <a:pt x="29" y="24"/>
                  </a:cubicBezTo>
                  <a:cubicBezTo>
                    <a:pt x="28" y="19"/>
                    <a:pt x="25" y="15"/>
                    <a:pt x="22" y="12"/>
                  </a:cubicBezTo>
                  <a:cubicBezTo>
                    <a:pt x="19" y="8"/>
                    <a:pt x="16" y="5"/>
                    <a:pt x="16" y="1"/>
                  </a:cubicBezTo>
                  <a:cubicBezTo>
                    <a:pt x="16" y="0"/>
                    <a:pt x="16" y="0"/>
                    <a:pt x="16" y="0"/>
                  </a:cubicBezTo>
                  <a:cubicBezTo>
                    <a:pt x="17" y="0"/>
                    <a:pt x="17" y="0"/>
                    <a:pt x="17" y="0"/>
                  </a:cubicBezTo>
                  <a:cubicBezTo>
                    <a:pt x="35" y="8"/>
                    <a:pt x="40" y="37"/>
                    <a:pt x="32" y="58"/>
                  </a:cubicBezTo>
                  <a:cubicBezTo>
                    <a:pt x="32" y="59"/>
                    <a:pt x="34" y="59"/>
                    <a:pt x="35" y="60"/>
                  </a:cubicBezTo>
                  <a:cubicBezTo>
                    <a:pt x="37" y="61"/>
                    <a:pt x="39" y="61"/>
                    <a:pt x="40" y="63"/>
                  </a:cubicBezTo>
                  <a:cubicBezTo>
                    <a:pt x="43" y="72"/>
                    <a:pt x="37" y="78"/>
                    <a:pt x="34" y="81"/>
                  </a:cubicBezTo>
                  <a:cubicBezTo>
                    <a:pt x="34" y="81"/>
                    <a:pt x="34" y="81"/>
                    <a:pt x="34" y="81"/>
                  </a:cubicBezTo>
                  <a:cubicBezTo>
                    <a:pt x="34" y="81"/>
                    <a:pt x="34" y="81"/>
                    <a:pt x="34" y="81"/>
                  </a:cubicBezTo>
                  <a:cubicBezTo>
                    <a:pt x="28" y="81"/>
                    <a:pt x="23" y="79"/>
                    <a:pt x="22" y="76"/>
                  </a:cubicBezTo>
                  <a:cubicBezTo>
                    <a:pt x="21" y="75"/>
                    <a:pt x="21" y="73"/>
                    <a:pt x="21" y="71"/>
                  </a:cubicBezTo>
                  <a:cubicBezTo>
                    <a:pt x="12" y="82"/>
                    <a:pt x="10" y="98"/>
                    <a:pt x="15" y="112"/>
                  </a:cubicBezTo>
                  <a:cubicBezTo>
                    <a:pt x="20" y="127"/>
                    <a:pt x="32" y="135"/>
                    <a:pt x="46" y="135"/>
                  </a:cubicBezTo>
                  <a:cubicBezTo>
                    <a:pt x="51" y="135"/>
                    <a:pt x="56" y="134"/>
                    <a:pt x="61" y="133"/>
                  </a:cubicBezTo>
                  <a:cubicBezTo>
                    <a:pt x="58" y="128"/>
                    <a:pt x="57" y="122"/>
                    <a:pt x="60" y="116"/>
                  </a:cubicBezTo>
                  <a:cubicBezTo>
                    <a:pt x="63" y="111"/>
                    <a:pt x="68" y="107"/>
                    <a:pt x="73" y="107"/>
                  </a:cubicBezTo>
                  <a:cubicBezTo>
                    <a:pt x="75" y="107"/>
                    <a:pt x="79" y="108"/>
                    <a:pt x="83" y="113"/>
                  </a:cubicBezTo>
                  <a:cubicBezTo>
                    <a:pt x="83" y="113"/>
                    <a:pt x="83" y="113"/>
                    <a:pt x="83" y="113"/>
                  </a:cubicBezTo>
                  <a:cubicBezTo>
                    <a:pt x="84" y="122"/>
                    <a:pt x="81" y="126"/>
                    <a:pt x="77" y="130"/>
                  </a:cubicBezTo>
                  <a:cubicBezTo>
                    <a:pt x="77" y="130"/>
                    <a:pt x="77" y="131"/>
                    <a:pt x="76" y="131"/>
                  </a:cubicBezTo>
                  <a:cubicBezTo>
                    <a:pt x="78" y="132"/>
                    <a:pt x="80" y="132"/>
                    <a:pt x="82" y="132"/>
                  </a:cubicBezTo>
                  <a:cubicBezTo>
                    <a:pt x="90" y="132"/>
                    <a:pt x="98" y="129"/>
                    <a:pt x="107" y="125"/>
                  </a:cubicBezTo>
                  <a:cubicBezTo>
                    <a:pt x="115" y="122"/>
                    <a:pt x="123" y="119"/>
                    <a:pt x="131" y="119"/>
                  </a:cubicBezTo>
                  <a:cubicBezTo>
                    <a:pt x="139" y="119"/>
                    <a:pt x="146" y="123"/>
                    <a:pt x="151" y="130"/>
                  </a:cubicBezTo>
                  <a:cubicBezTo>
                    <a:pt x="150" y="131"/>
                    <a:pt x="150" y="131"/>
                    <a:pt x="150" y="131"/>
                  </a:cubicBezTo>
                  <a:cubicBezTo>
                    <a:pt x="146" y="127"/>
                    <a:pt x="142" y="124"/>
                    <a:pt x="136" y="124"/>
                  </a:cubicBezTo>
                  <a:cubicBezTo>
                    <a:pt x="126" y="124"/>
                    <a:pt x="115" y="131"/>
                    <a:pt x="112" y="132"/>
                  </a:cubicBezTo>
                  <a:cubicBezTo>
                    <a:pt x="110" y="134"/>
                    <a:pt x="110" y="134"/>
                    <a:pt x="110" y="134"/>
                  </a:cubicBezTo>
                  <a:cubicBezTo>
                    <a:pt x="110" y="133"/>
                    <a:pt x="110" y="133"/>
                    <a:pt x="110" y="133"/>
                  </a:cubicBezTo>
                  <a:cubicBezTo>
                    <a:pt x="105" y="137"/>
                    <a:pt x="99" y="139"/>
                    <a:pt x="90" y="139"/>
                  </a:cubicBezTo>
                  <a:cubicBezTo>
                    <a:pt x="86" y="139"/>
                    <a:pt x="82" y="139"/>
                    <a:pt x="78" y="139"/>
                  </a:cubicBezTo>
                  <a:cubicBezTo>
                    <a:pt x="74" y="138"/>
                    <a:pt x="70" y="138"/>
                    <a:pt x="66" y="138"/>
                  </a:cubicBezTo>
                  <a:cubicBezTo>
                    <a:pt x="58" y="138"/>
                    <a:pt x="52" y="140"/>
                    <a:pt x="47" y="144"/>
                  </a:cubicBezTo>
                  <a:close/>
                  <a:moveTo>
                    <a:pt x="7" y="86"/>
                  </a:moveTo>
                  <a:cubicBezTo>
                    <a:pt x="5" y="89"/>
                    <a:pt x="4" y="93"/>
                    <a:pt x="3" y="96"/>
                  </a:cubicBezTo>
                  <a:cubicBezTo>
                    <a:pt x="2" y="109"/>
                    <a:pt x="5" y="120"/>
                    <a:pt x="12" y="128"/>
                  </a:cubicBezTo>
                  <a:cubicBezTo>
                    <a:pt x="20" y="137"/>
                    <a:pt x="32" y="142"/>
                    <a:pt x="46" y="142"/>
                  </a:cubicBezTo>
                  <a:cubicBezTo>
                    <a:pt x="51" y="138"/>
                    <a:pt x="57" y="136"/>
                    <a:pt x="66" y="136"/>
                  </a:cubicBezTo>
                  <a:cubicBezTo>
                    <a:pt x="70" y="136"/>
                    <a:pt x="74" y="137"/>
                    <a:pt x="78" y="137"/>
                  </a:cubicBezTo>
                  <a:cubicBezTo>
                    <a:pt x="81" y="137"/>
                    <a:pt x="83" y="138"/>
                    <a:pt x="86" y="138"/>
                  </a:cubicBezTo>
                  <a:cubicBezTo>
                    <a:pt x="84" y="137"/>
                    <a:pt x="83" y="136"/>
                    <a:pt x="81" y="135"/>
                  </a:cubicBezTo>
                  <a:cubicBezTo>
                    <a:pt x="80" y="133"/>
                    <a:pt x="80" y="133"/>
                    <a:pt x="80" y="133"/>
                  </a:cubicBezTo>
                  <a:cubicBezTo>
                    <a:pt x="82" y="134"/>
                    <a:pt x="82" y="134"/>
                    <a:pt x="82" y="134"/>
                  </a:cubicBezTo>
                  <a:cubicBezTo>
                    <a:pt x="83" y="134"/>
                    <a:pt x="84" y="134"/>
                    <a:pt x="86" y="134"/>
                  </a:cubicBezTo>
                  <a:cubicBezTo>
                    <a:pt x="92" y="134"/>
                    <a:pt x="99" y="131"/>
                    <a:pt x="105" y="128"/>
                  </a:cubicBezTo>
                  <a:cubicBezTo>
                    <a:pt x="105" y="128"/>
                    <a:pt x="105" y="128"/>
                    <a:pt x="105" y="128"/>
                  </a:cubicBezTo>
                  <a:cubicBezTo>
                    <a:pt x="97" y="131"/>
                    <a:pt x="89" y="133"/>
                    <a:pt x="82" y="133"/>
                  </a:cubicBezTo>
                  <a:cubicBezTo>
                    <a:pt x="79" y="133"/>
                    <a:pt x="77" y="133"/>
                    <a:pt x="75" y="133"/>
                  </a:cubicBezTo>
                  <a:cubicBezTo>
                    <a:pt x="74" y="132"/>
                    <a:pt x="74" y="132"/>
                    <a:pt x="74" y="132"/>
                  </a:cubicBezTo>
                  <a:cubicBezTo>
                    <a:pt x="74" y="131"/>
                    <a:pt x="74" y="131"/>
                    <a:pt x="74" y="131"/>
                  </a:cubicBezTo>
                  <a:cubicBezTo>
                    <a:pt x="75" y="131"/>
                    <a:pt x="76" y="130"/>
                    <a:pt x="76" y="129"/>
                  </a:cubicBezTo>
                  <a:cubicBezTo>
                    <a:pt x="77" y="129"/>
                    <a:pt x="77" y="128"/>
                    <a:pt x="77" y="128"/>
                  </a:cubicBezTo>
                  <a:cubicBezTo>
                    <a:pt x="76" y="129"/>
                    <a:pt x="74" y="130"/>
                    <a:pt x="72" y="130"/>
                  </a:cubicBezTo>
                  <a:cubicBezTo>
                    <a:pt x="70" y="130"/>
                    <a:pt x="70" y="130"/>
                    <a:pt x="70" y="130"/>
                  </a:cubicBezTo>
                  <a:cubicBezTo>
                    <a:pt x="70" y="130"/>
                    <a:pt x="70" y="130"/>
                    <a:pt x="70" y="130"/>
                  </a:cubicBezTo>
                  <a:cubicBezTo>
                    <a:pt x="68" y="130"/>
                    <a:pt x="67" y="129"/>
                    <a:pt x="66" y="128"/>
                  </a:cubicBezTo>
                  <a:cubicBezTo>
                    <a:pt x="65" y="128"/>
                    <a:pt x="64" y="127"/>
                    <a:pt x="63" y="127"/>
                  </a:cubicBezTo>
                  <a:cubicBezTo>
                    <a:pt x="63" y="127"/>
                    <a:pt x="63" y="127"/>
                    <a:pt x="63" y="127"/>
                  </a:cubicBezTo>
                  <a:cubicBezTo>
                    <a:pt x="63" y="117"/>
                    <a:pt x="63" y="117"/>
                    <a:pt x="63" y="117"/>
                  </a:cubicBezTo>
                  <a:cubicBezTo>
                    <a:pt x="64" y="117"/>
                    <a:pt x="64" y="117"/>
                    <a:pt x="64" y="117"/>
                  </a:cubicBezTo>
                  <a:cubicBezTo>
                    <a:pt x="64" y="117"/>
                    <a:pt x="64" y="117"/>
                    <a:pt x="64" y="117"/>
                  </a:cubicBezTo>
                  <a:cubicBezTo>
                    <a:pt x="66" y="117"/>
                    <a:pt x="68" y="115"/>
                    <a:pt x="68" y="114"/>
                  </a:cubicBezTo>
                  <a:cubicBezTo>
                    <a:pt x="68" y="114"/>
                    <a:pt x="68" y="114"/>
                    <a:pt x="66" y="114"/>
                  </a:cubicBezTo>
                  <a:cubicBezTo>
                    <a:pt x="65" y="114"/>
                    <a:pt x="65" y="114"/>
                    <a:pt x="65" y="114"/>
                  </a:cubicBezTo>
                  <a:cubicBezTo>
                    <a:pt x="66" y="113"/>
                    <a:pt x="66" y="113"/>
                    <a:pt x="66" y="113"/>
                  </a:cubicBezTo>
                  <a:cubicBezTo>
                    <a:pt x="67" y="110"/>
                    <a:pt x="69" y="109"/>
                    <a:pt x="71" y="109"/>
                  </a:cubicBezTo>
                  <a:cubicBezTo>
                    <a:pt x="67" y="110"/>
                    <a:pt x="64" y="113"/>
                    <a:pt x="62" y="117"/>
                  </a:cubicBezTo>
                  <a:cubicBezTo>
                    <a:pt x="59" y="122"/>
                    <a:pt x="59" y="128"/>
                    <a:pt x="63" y="133"/>
                  </a:cubicBezTo>
                  <a:cubicBezTo>
                    <a:pt x="63" y="134"/>
                    <a:pt x="63" y="134"/>
                    <a:pt x="63" y="134"/>
                  </a:cubicBezTo>
                  <a:cubicBezTo>
                    <a:pt x="62" y="134"/>
                    <a:pt x="62" y="134"/>
                    <a:pt x="62" y="134"/>
                  </a:cubicBezTo>
                  <a:cubicBezTo>
                    <a:pt x="59" y="135"/>
                    <a:pt x="56" y="136"/>
                    <a:pt x="54" y="136"/>
                  </a:cubicBezTo>
                  <a:cubicBezTo>
                    <a:pt x="54" y="137"/>
                    <a:pt x="54" y="137"/>
                    <a:pt x="54" y="137"/>
                  </a:cubicBezTo>
                  <a:cubicBezTo>
                    <a:pt x="49" y="139"/>
                    <a:pt x="44" y="140"/>
                    <a:pt x="39" y="140"/>
                  </a:cubicBezTo>
                  <a:cubicBezTo>
                    <a:pt x="29" y="140"/>
                    <a:pt x="19" y="135"/>
                    <a:pt x="13" y="127"/>
                  </a:cubicBezTo>
                  <a:cubicBezTo>
                    <a:pt x="5" y="116"/>
                    <a:pt x="2" y="103"/>
                    <a:pt x="6" y="89"/>
                  </a:cubicBezTo>
                  <a:lnTo>
                    <a:pt x="7" y="86"/>
                  </a:lnTo>
                  <a:close/>
                  <a:moveTo>
                    <a:pt x="7" y="93"/>
                  </a:moveTo>
                  <a:cubicBezTo>
                    <a:pt x="4" y="105"/>
                    <a:pt x="7" y="117"/>
                    <a:pt x="14" y="126"/>
                  </a:cubicBezTo>
                  <a:cubicBezTo>
                    <a:pt x="21" y="135"/>
                    <a:pt x="31" y="139"/>
                    <a:pt x="41" y="139"/>
                  </a:cubicBezTo>
                  <a:cubicBezTo>
                    <a:pt x="41" y="139"/>
                    <a:pt x="41" y="139"/>
                    <a:pt x="41" y="139"/>
                  </a:cubicBezTo>
                  <a:cubicBezTo>
                    <a:pt x="16" y="139"/>
                    <a:pt x="10" y="113"/>
                    <a:pt x="7" y="93"/>
                  </a:cubicBezTo>
                  <a:close/>
                  <a:moveTo>
                    <a:pt x="108" y="133"/>
                  </a:moveTo>
                  <a:cubicBezTo>
                    <a:pt x="106" y="133"/>
                    <a:pt x="104" y="134"/>
                    <a:pt x="102" y="135"/>
                  </a:cubicBezTo>
                  <a:cubicBezTo>
                    <a:pt x="99" y="136"/>
                    <a:pt x="95" y="137"/>
                    <a:pt x="92" y="138"/>
                  </a:cubicBezTo>
                  <a:cubicBezTo>
                    <a:pt x="99" y="138"/>
                    <a:pt x="104" y="136"/>
                    <a:pt x="108" y="133"/>
                  </a:cubicBezTo>
                  <a:close/>
                  <a:moveTo>
                    <a:pt x="7" y="86"/>
                  </a:moveTo>
                  <a:cubicBezTo>
                    <a:pt x="7" y="89"/>
                    <a:pt x="7" y="89"/>
                    <a:pt x="7" y="89"/>
                  </a:cubicBezTo>
                  <a:cubicBezTo>
                    <a:pt x="12" y="114"/>
                    <a:pt x="17" y="137"/>
                    <a:pt x="41" y="137"/>
                  </a:cubicBezTo>
                  <a:cubicBezTo>
                    <a:pt x="43" y="137"/>
                    <a:pt x="45" y="137"/>
                    <a:pt x="48" y="137"/>
                  </a:cubicBezTo>
                  <a:cubicBezTo>
                    <a:pt x="32" y="137"/>
                    <a:pt x="19" y="128"/>
                    <a:pt x="13" y="113"/>
                  </a:cubicBezTo>
                  <a:cubicBezTo>
                    <a:pt x="7" y="96"/>
                    <a:pt x="12" y="77"/>
                    <a:pt x="23" y="67"/>
                  </a:cubicBezTo>
                  <a:cubicBezTo>
                    <a:pt x="26" y="65"/>
                    <a:pt x="26" y="65"/>
                    <a:pt x="26" y="65"/>
                  </a:cubicBezTo>
                  <a:cubicBezTo>
                    <a:pt x="26" y="63"/>
                    <a:pt x="27" y="62"/>
                    <a:pt x="27" y="62"/>
                  </a:cubicBezTo>
                  <a:cubicBezTo>
                    <a:pt x="28" y="61"/>
                    <a:pt x="28" y="61"/>
                    <a:pt x="28" y="61"/>
                  </a:cubicBezTo>
                  <a:cubicBezTo>
                    <a:pt x="28" y="61"/>
                    <a:pt x="28" y="61"/>
                    <a:pt x="28" y="61"/>
                  </a:cubicBezTo>
                  <a:cubicBezTo>
                    <a:pt x="30" y="62"/>
                    <a:pt x="31" y="63"/>
                    <a:pt x="32" y="64"/>
                  </a:cubicBezTo>
                  <a:cubicBezTo>
                    <a:pt x="33" y="68"/>
                    <a:pt x="30" y="73"/>
                    <a:pt x="29" y="75"/>
                  </a:cubicBezTo>
                  <a:cubicBezTo>
                    <a:pt x="28" y="76"/>
                    <a:pt x="28" y="76"/>
                    <a:pt x="28" y="76"/>
                  </a:cubicBezTo>
                  <a:cubicBezTo>
                    <a:pt x="28" y="76"/>
                    <a:pt x="28" y="76"/>
                    <a:pt x="28" y="76"/>
                  </a:cubicBezTo>
                  <a:cubicBezTo>
                    <a:pt x="27" y="75"/>
                    <a:pt x="26" y="74"/>
                    <a:pt x="26" y="72"/>
                  </a:cubicBezTo>
                  <a:cubicBezTo>
                    <a:pt x="25" y="70"/>
                    <a:pt x="26" y="68"/>
                    <a:pt x="26" y="66"/>
                  </a:cubicBezTo>
                  <a:cubicBezTo>
                    <a:pt x="24" y="68"/>
                    <a:pt x="24" y="68"/>
                    <a:pt x="24" y="68"/>
                  </a:cubicBezTo>
                  <a:cubicBezTo>
                    <a:pt x="22" y="71"/>
                    <a:pt x="22" y="73"/>
                    <a:pt x="23" y="75"/>
                  </a:cubicBezTo>
                  <a:cubicBezTo>
                    <a:pt x="24" y="78"/>
                    <a:pt x="28" y="80"/>
                    <a:pt x="33" y="80"/>
                  </a:cubicBezTo>
                  <a:cubicBezTo>
                    <a:pt x="36" y="77"/>
                    <a:pt x="41" y="71"/>
                    <a:pt x="39" y="64"/>
                  </a:cubicBezTo>
                  <a:cubicBezTo>
                    <a:pt x="38" y="63"/>
                    <a:pt x="37" y="62"/>
                    <a:pt x="35" y="62"/>
                  </a:cubicBezTo>
                  <a:cubicBezTo>
                    <a:pt x="36" y="62"/>
                    <a:pt x="36" y="62"/>
                    <a:pt x="36" y="62"/>
                  </a:cubicBezTo>
                  <a:cubicBezTo>
                    <a:pt x="38" y="64"/>
                    <a:pt x="39" y="69"/>
                    <a:pt x="38" y="73"/>
                  </a:cubicBezTo>
                  <a:cubicBezTo>
                    <a:pt x="36" y="77"/>
                    <a:pt x="34" y="79"/>
                    <a:pt x="30" y="79"/>
                  </a:cubicBezTo>
                  <a:cubicBezTo>
                    <a:pt x="30" y="79"/>
                    <a:pt x="30" y="79"/>
                    <a:pt x="30" y="79"/>
                  </a:cubicBezTo>
                  <a:cubicBezTo>
                    <a:pt x="30" y="79"/>
                    <a:pt x="30" y="79"/>
                    <a:pt x="29" y="79"/>
                  </a:cubicBezTo>
                  <a:cubicBezTo>
                    <a:pt x="28" y="78"/>
                    <a:pt x="28" y="78"/>
                    <a:pt x="28" y="78"/>
                  </a:cubicBezTo>
                  <a:cubicBezTo>
                    <a:pt x="29" y="78"/>
                    <a:pt x="29" y="78"/>
                    <a:pt x="29" y="78"/>
                  </a:cubicBezTo>
                  <a:cubicBezTo>
                    <a:pt x="29" y="76"/>
                    <a:pt x="30" y="75"/>
                    <a:pt x="31" y="74"/>
                  </a:cubicBezTo>
                  <a:cubicBezTo>
                    <a:pt x="33" y="71"/>
                    <a:pt x="35" y="68"/>
                    <a:pt x="34" y="62"/>
                  </a:cubicBezTo>
                  <a:cubicBezTo>
                    <a:pt x="34" y="61"/>
                    <a:pt x="34" y="61"/>
                    <a:pt x="34" y="61"/>
                  </a:cubicBezTo>
                  <a:cubicBezTo>
                    <a:pt x="33" y="61"/>
                    <a:pt x="31" y="60"/>
                    <a:pt x="30" y="58"/>
                  </a:cubicBezTo>
                  <a:cubicBezTo>
                    <a:pt x="30" y="58"/>
                    <a:pt x="30" y="58"/>
                    <a:pt x="30" y="58"/>
                  </a:cubicBezTo>
                  <a:cubicBezTo>
                    <a:pt x="30" y="58"/>
                    <a:pt x="30" y="58"/>
                    <a:pt x="30" y="58"/>
                  </a:cubicBezTo>
                  <a:cubicBezTo>
                    <a:pt x="38" y="39"/>
                    <a:pt x="34" y="10"/>
                    <a:pt x="18" y="2"/>
                  </a:cubicBezTo>
                  <a:cubicBezTo>
                    <a:pt x="18" y="5"/>
                    <a:pt x="20" y="8"/>
                    <a:pt x="23" y="11"/>
                  </a:cubicBezTo>
                  <a:cubicBezTo>
                    <a:pt x="26" y="14"/>
                    <a:pt x="29" y="18"/>
                    <a:pt x="30" y="24"/>
                  </a:cubicBezTo>
                  <a:cubicBezTo>
                    <a:pt x="30" y="26"/>
                    <a:pt x="30" y="28"/>
                    <a:pt x="30" y="30"/>
                  </a:cubicBezTo>
                  <a:cubicBezTo>
                    <a:pt x="31" y="32"/>
                    <a:pt x="31" y="32"/>
                    <a:pt x="31" y="32"/>
                  </a:cubicBezTo>
                  <a:cubicBezTo>
                    <a:pt x="35" y="38"/>
                    <a:pt x="33" y="44"/>
                    <a:pt x="31" y="49"/>
                  </a:cubicBezTo>
                  <a:cubicBezTo>
                    <a:pt x="30" y="52"/>
                    <a:pt x="29" y="55"/>
                    <a:pt x="29" y="58"/>
                  </a:cubicBezTo>
                  <a:cubicBezTo>
                    <a:pt x="29" y="61"/>
                    <a:pt x="29" y="61"/>
                    <a:pt x="29" y="61"/>
                  </a:cubicBezTo>
                  <a:cubicBezTo>
                    <a:pt x="27" y="58"/>
                    <a:pt x="27" y="58"/>
                    <a:pt x="27" y="58"/>
                  </a:cubicBezTo>
                  <a:cubicBezTo>
                    <a:pt x="25" y="53"/>
                    <a:pt x="26" y="49"/>
                    <a:pt x="28" y="44"/>
                  </a:cubicBezTo>
                  <a:cubicBezTo>
                    <a:pt x="29" y="40"/>
                    <a:pt x="31" y="36"/>
                    <a:pt x="30" y="32"/>
                  </a:cubicBezTo>
                  <a:cubicBezTo>
                    <a:pt x="30" y="32"/>
                    <a:pt x="30" y="32"/>
                    <a:pt x="30" y="32"/>
                  </a:cubicBezTo>
                  <a:cubicBezTo>
                    <a:pt x="30" y="35"/>
                    <a:pt x="29" y="38"/>
                    <a:pt x="28" y="42"/>
                  </a:cubicBezTo>
                  <a:cubicBezTo>
                    <a:pt x="26" y="47"/>
                    <a:pt x="24" y="53"/>
                    <a:pt x="24" y="59"/>
                  </a:cubicBezTo>
                  <a:cubicBezTo>
                    <a:pt x="25" y="60"/>
                    <a:pt x="25" y="60"/>
                    <a:pt x="25" y="60"/>
                  </a:cubicBezTo>
                  <a:cubicBezTo>
                    <a:pt x="24" y="60"/>
                    <a:pt x="24" y="60"/>
                    <a:pt x="24" y="60"/>
                  </a:cubicBezTo>
                  <a:cubicBezTo>
                    <a:pt x="23" y="61"/>
                    <a:pt x="22" y="61"/>
                    <a:pt x="21" y="61"/>
                  </a:cubicBezTo>
                  <a:cubicBezTo>
                    <a:pt x="21" y="61"/>
                    <a:pt x="21" y="61"/>
                    <a:pt x="21" y="61"/>
                  </a:cubicBezTo>
                  <a:cubicBezTo>
                    <a:pt x="20" y="61"/>
                    <a:pt x="20" y="61"/>
                    <a:pt x="19" y="62"/>
                  </a:cubicBezTo>
                  <a:cubicBezTo>
                    <a:pt x="18" y="69"/>
                    <a:pt x="14" y="74"/>
                    <a:pt x="11" y="79"/>
                  </a:cubicBezTo>
                  <a:cubicBezTo>
                    <a:pt x="10" y="82"/>
                    <a:pt x="8" y="84"/>
                    <a:pt x="7" y="86"/>
                  </a:cubicBezTo>
                  <a:close/>
                  <a:moveTo>
                    <a:pt x="85" y="136"/>
                  </a:moveTo>
                  <a:cubicBezTo>
                    <a:pt x="86" y="136"/>
                    <a:pt x="87" y="137"/>
                    <a:pt x="89" y="137"/>
                  </a:cubicBezTo>
                  <a:cubicBezTo>
                    <a:pt x="93" y="137"/>
                    <a:pt x="97" y="135"/>
                    <a:pt x="101" y="133"/>
                  </a:cubicBezTo>
                  <a:cubicBezTo>
                    <a:pt x="105" y="132"/>
                    <a:pt x="108" y="131"/>
                    <a:pt x="110" y="131"/>
                  </a:cubicBezTo>
                  <a:cubicBezTo>
                    <a:pt x="111" y="131"/>
                    <a:pt x="111" y="131"/>
                    <a:pt x="111" y="131"/>
                  </a:cubicBezTo>
                  <a:cubicBezTo>
                    <a:pt x="113" y="129"/>
                    <a:pt x="116" y="127"/>
                    <a:pt x="118" y="126"/>
                  </a:cubicBezTo>
                  <a:cubicBezTo>
                    <a:pt x="120" y="125"/>
                    <a:pt x="122" y="125"/>
                    <a:pt x="123" y="124"/>
                  </a:cubicBezTo>
                  <a:cubicBezTo>
                    <a:pt x="122" y="124"/>
                    <a:pt x="122" y="123"/>
                    <a:pt x="121" y="123"/>
                  </a:cubicBezTo>
                  <a:cubicBezTo>
                    <a:pt x="117" y="123"/>
                    <a:pt x="111" y="126"/>
                    <a:pt x="106" y="129"/>
                  </a:cubicBezTo>
                  <a:cubicBezTo>
                    <a:pt x="99" y="132"/>
                    <a:pt x="92" y="136"/>
                    <a:pt x="85" y="136"/>
                  </a:cubicBezTo>
                  <a:close/>
                  <a:moveTo>
                    <a:pt x="64" y="126"/>
                  </a:moveTo>
                  <a:cubicBezTo>
                    <a:pt x="65" y="126"/>
                    <a:pt x="66" y="126"/>
                    <a:pt x="67" y="127"/>
                  </a:cubicBezTo>
                  <a:cubicBezTo>
                    <a:pt x="68" y="128"/>
                    <a:pt x="69" y="128"/>
                    <a:pt x="70" y="128"/>
                  </a:cubicBezTo>
                  <a:cubicBezTo>
                    <a:pt x="70" y="128"/>
                    <a:pt x="70" y="128"/>
                    <a:pt x="70" y="128"/>
                  </a:cubicBezTo>
                  <a:cubicBezTo>
                    <a:pt x="70" y="128"/>
                    <a:pt x="71" y="128"/>
                    <a:pt x="71" y="127"/>
                  </a:cubicBezTo>
                  <a:cubicBezTo>
                    <a:pt x="72" y="125"/>
                    <a:pt x="75" y="121"/>
                    <a:pt x="74" y="118"/>
                  </a:cubicBezTo>
                  <a:cubicBezTo>
                    <a:pt x="74" y="117"/>
                    <a:pt x="73" y="116"/>
                    <a:pt x="72" y="115"/>
                  </a:cubicBezTo>
                  <a:cubicBezTo>
                    <a:pt x="70" y="114"/>
                    <a:pt x="70" y="114"/>
                    <a:pt x="70" y="114"/>
                  </a:cubicBezTo>
                  <a:cubicBezTo>
                    <a:pt x="70" y="114"/>
                    <a:pt x="70" y="114"/>
                    <a:pt x="70" y="114"/>
                  </a:cubicBezTo>
                  <a:cubicBezTo>
                    <a:pt x="70" y="116"/>
                    <a:pt x="67" y="118"/>
                    <a:pt x="64" y="118"/>
                  </a:cubicBezTo>
                  <a:cubicBezTo>
                    <a:pt x="64" y="118"/>
                    <a:pt x="64" y="118"/>
                    <a:pt x="64" y="118"/>
                  </a:cubicBezTo>
                  <a:lnTo>
                    <a:pt x="64" y="126"/>
                  </a:lnTo>
                  <a:close/>
                  <a:moveTo>
                    <a:pt x="75" y="116"/>
                  </a:moveTo>
                  <a:cubicBezTo>
                    <a:pt x="75" y="117"/>
                    <a:pt x="75" y="117"/>
                    <a:pt x="75" y="118"/>
                  </a:cubicBezTo>
                  <a:cubicBezTo>
                    <a:pt x="76" y="121"/>
                    <a:pt x="74" y="125"/>
                    <a:pt x="72" y="128"/>
                  </a:cubicBezTo>
                  <a:cubicBezTo>
                    <a:pt x="75" y="126"/>
                    <a:pt x="77" y="121"/>
                    <a:pt x="77" y="118"/>
                  </a:cubicBezTo>
                  <a:cubicBezTo>
                    <a:pt x="76" y="118"/>
                    <a:pt x="76" y="117"/>
                    <a:pt x="75" y="116"/>
                  </a:cubicBezTo>
                  <a:close/>
                  <a:moveTo>
                    <a:pt x="70" y="114"/>
                  </a:moveTo>
                  <a:cubicBezTo>
                    <a:pt x="72" y="114"/>
                    <a:pt x="72" y="114"/>
                    <a:pt x="72" y="114"/>
                  </a:cubicBezTo>
                  <a:cubicBezTo>
                    <a:pt x="76" y="115"/>
                    <a:pt x="78" y="117"/>
                    <a:pt x="78" y="118"/>
                  </a:cubicBezTo>
                  <a:cubicBezTo>
                    <a:pt x="79" y="121"/>
                    <a:pt x="77" y="125"/>
                    <a:pt x="74" y="128"/>
                  </a:cubicBezTo>
                  <a:cubicBezTo>
                    <a:pt x="79" y="126"/>
                    <a:pt x="79" y="122"/>
                    <a:pt x="79" y="120"/>
                  </a:cubicBezTo>
                  <a:cubicBezTo>
                    <a:pt x="79" y="116"/>
                    <a:pt x="76" y="110"/>
                    <a:pt x="72" y="110"/>
                  </a:cubicBezTo>
                  <a:cubicBezTo>
                    <a:pt x="71" y="110"/>
                    <a:pt x="69" y="111"/>
                    <a:pt x="68" y="113"/>
                  </a:cubicBezTo>
                  <a:cubicBezTo>
                    <a:pt x="69" y="113"/>
                    <a:pt x="69" y="113"/>
                    <a:pt x="70" y="114"/>
                  </a:cubicBezTo>
                  <a:close/>
                  <a:moveTo>
                    <a:pt x="122" y="122"/>
                  </a:moveTo>
                  <a:cubicBezTo>
                    <a:pt x="123" y="122"/>
                    <a:pt x="124" y="122"/>
                    <a:pt x="125" y="123"/>
                  </a:cubicBezTo>
                  <a:cubicBezTo>
                    <a:pt x="126" y="123"/>
                    <a:pt x="126" y="123"/>
                    <a:pt x="126" y="123"/>
                  </a:cubicBezTo>
                  <a:cubicBezTo>
                    <a:pt x="125" y="124"/>
                    <a:pt x="125" y="124"/>
                    <a:pt x="125" y="124"/>
                  </a:cubicBezTo>
                  <a:cubicBezTo>
                    <a:pt x="125" y="124"/>
                    <a:pt x="124" y="125"/>
                    <a:pt x="123" y="125"/>
                  </a:cubicBezTo>
                  <a:cubicBezTo>
                    <a:pt x="127" y="124"/>
                    <a:pt x="131" y="123"/>
                    <a:pt x="136" y="123"/>
                  </a:cubicBezTo>
                  <a:cubicBezTo>
                    <a:pt x="139" y="123"/>
                    <a:pt x="141" y="123"/>
                    <a:pt x="143" y="124"/>
                  </a:cubicBezTo>
                  <a:cubicBezTo>
                    <a:pt x="140" y="122"/>
                    <a:pt x="136" y="121"/>
                    <a:pt x="131" y="121"/>
                  </a:cubicBezTo>
                  <a:cubicBezTo>
                    <a:pt x="128" y="121"/>
                    <a:pt x="125" y="121"/>
                    <a:pt x="122" y="122"/>
                  </a:cubicBezTo>
                  <a:close/>
                  <a:moveTo>
                    <a:pt x="72" y="109"/>
                  </a:moveTo>
                  <a:cubicBezTo>
                    <a:pt x="77" y="109"/>
                    <a:pt x="81" y="115"/>
                    <a:pt x="81" y="120"/>
                  </a:cubicBezTo>
                  <a:cubicBezTo>
                    <a:pt x="81" y="121"/>
                    <a:pt x="81" y="122"/>
                    <a:pt x="81" y="123"/>
                  </a:cubicBezTo>
                  <a:cubicBezTo>
                    <a:pt x="82" y="121"/>
                    <a:pt x="82" y="118"/>
                    <a:pt x="81" y="114"/>
                  </a:cubicBezTo>
                  <a:cubicBezTo>
                    <a:pt x="79" y="110"/>
                    <a:pt x="75" y="108"/>
                    <a:pt x="71" y="109"/>
                  </a:cubicBezTo>
                  <a:cubicBezTo>
                    <a:pt x="72" y="109"/>
                    <a:pt x="72" y="109"/>
                    <a:pt x="72" y="109"/>
                  </a:cubicBezTo>
                  <a:close/>
                  <a:moveTo>
                    <a:pt x="36" y="65"/>
                  </a:moveTo>
                  <a:cubicBezTo>
                    <a:pt x="36" y="69"/>
                    <a:pt x="34" y="72"/>
                    <a:pt x="32" y="74"/>
                  </a:cubicBezTo>
                  <a:cubicBezTo>
                    <a:pt x="32" y="75"/>
                    <a:pt x="31" y="76"/>
                    <a:pt x="31" y="77"/>
                  </a:cubicBezTo>
                  <a:cubicBezTo>
                    <a:pt x="34" y="77"/>
                    <a:pt x="36" y="74"/>
                    <a:pt x="36" y="73"/>
                  </a:cubicBezTo>
                  <a:cubicBezTo>
                    <a:pt x="37" y="70"/>
                    <a:pt x="37" y="67"/>
                    <a:pt x="36" y="65"/>
                  </a:cubicBezTo>
                  <a:close/>
                  <a:moveTo>
                    <a:pt x="28" y="63"/>
                  </a:moveTo>
                  <a:cubicBezTo>
                    <a:pt x="27" y="65"/>
                    <a:pt x="27" y="69"/>
                    <a:pt x="27" y="72"/>
                  </a:cubicBezTo>
                  <a:cubicBezTo>
                    <a:pt x="27" y="73"/>
                    <a:pt x="28" y="73"/>
                    <a:pt x="28" y="74"/>
                  </a:cubicBezTo>
                  <a:cubicBezTo>
                    <a:pt x="30" y="71"/>
                    <a:pt x="32" y="67"/>
                    <a:pt x="31" y="65"/>
                  </a:cubicBezTo>
                  <a:cubicBezTo>
                    <a:pt x="30" y="64"/>
                    <a:pt x="30" y="63"/>
                    <a:pt x="28" y="63"/>
                  </a:cubicBezTo>
                  <a:close/>
                  <a:moveTo>
                    <a:pt x="32" y="36"/>
                  </a:moveTo>
                  <a:cubicBezTo>
                    <a:pt x="31" y="39"/>
                    <a:pt x="30" y="42"/>
                    <a:pt x="29" y="44"/>
                  </a:cubicBezTo>
                  <a:cubicBezTo>
                    <a:pt x="28" y="48"/>
                    <a:pt x="27" y="51"/>
                    <a:pt x="28" y="55"/>
                  </a:cubicBezTo>
                  <a:cubicBezTo>
                    <a:pt x="28" y="53"/>
                    <a:pt x="29" y="51"/>
                    <a:pt x="29" y="49"/>
                  </a:cubicBezTo>
                  <a:cubicBezTo>
                    <a:pt x="31" y="45"/>
                    <a:pt x="32" y="41"/>
                    <a:pt x="32" y="36"/>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91" name="Freeform 47"/>
            <p:cNvSpPr>
              <a:spLocks noEditPoints="1"/>
            </p:cNvSpPr>
            <p:nvPr/>
          </p:nvSpPr>
          <p:spPr bwMode="auto">
            <a:xfrm>
              <a:off x="895350" y="3316288"/>
              <a:ext cx="363538" cy="328613"/>
            </a:xfrm>
            <a:custGeom>
              <a:avLst/>
              <a:gdLst>
                <a:gd name="T0" fmla="*/ 50 w 161"/>
                <a:gd name="T1" fmla="*/ 8 h 146"/>
                <a:gd name="T2" fmla="*/ 60 w 161"/>
                <a:gd name="T3" fmla="*/ 25 h 146"/>
                <a:gd name="T4" fmla="*/ 54 w 161"/>
                <a:gd name="T5" fmla="*/ 17 h 146"/>
                <a:gd name="T6" fmla="*/ 63 w 161"/>
                <a:gd name="T7" fmla="*/ 34 h 146"/>
                <a:gd name="T8" fmla="*/ 49 w 161"/>
                <a:gd name="T9" fmla="*/ 37 h 146"/>
                <a:gd name="T10" fmla="*/ 41 w 161"/>
                <a:gd name="T11" fmla="*/ 13 h 146"/>
                <a:gd name="T12" fmla="*/ 16 w 161"/>
                <a:gd name="T13" fmla="*/ 62 h 146"/>
                <a:gd name="T14" fmla="*/ 34 w 161"/>
                <a:gd name="T15" fmla="*/ 92 h 146"/>
                <a:gd name="T16" fmla="*/ 27 w 161"/>
                <a:gd name="T17" fmla="*/ 146 h 146"/>
                <a:gd name="T18" fmla="*/ 33 w 161"/>
                <a:gd name="T19" fmla="*/ 104 h 146"/>
                <a:gd name="T20" fmla="*/ 26 w 161"/>
                <a:gd name="T21" fmla="*/ 102 h 146"/>
                <a:gd name="T22" fmla="*/ 30 w 161"/>
                <a:gd name="T23" fmla="*/ 101 h 146"/>
                <a:gd name="T24" fmla="*/ 4 w 161"/>
                <a:gd name="T25" fmla="*/ 60 h 146"/>
                <a:gd name="T26" fmla="*/ 41 w 161"/>
                <a:gd name="T27" fmla="*/ 10 h 146"/>
                <a:gd name="T28" fmla="*/ 51 w 161"/>
                <a:gd name="T29" fmla="*/ 4 h 146"/>
                <a:gd name="T30" fmla="*/ 145 w 161"/>
                <a:gd name="T31" fmla="*/ 13 h 146"/>
                <a:gd name="T32" fmla="*/ 142 w 161"/>
                <a:gd name="T33" fmla="*/ 0 h 146"/>
                <a:gd name="T34" fmla="*/ 141 w 161"/>
                <a:gd name="T35" fmla="*/ 33 h 146"/>
                <a:gd name="T36" fmla="*/ 50 w 161"/>
                <a:gd name="T37" fmla="*/ 8 h 146"/>
                <a:gd name="T38" fmla="*/ 137 w 161"/>
                <a:gd name="T39" fmla="*/ 31 h 146"/>
                <a:gd name="T40" fmla="*/ 148 w 161"/>
                <a:gd name="T41" fmla="*/ 16 h 146"/>
                <a:gd name="T42" fmla="*/ 70 w 161"/>
                <a:gd name="T43" fmla="*/ 8 h 146"/>
                <a:gd name="T44" fmla="*/ 137 w 161"/>
                <a:gd name="T45" fmla="*/ 31 h 146"/>
                <a:gd name="T46" fmla="*/ 26 w 161"/>
                <a:gd name="T47" fmla="*/ 84 h 146"/>
                <a:gd name="T48" fmla="*/ 22 w 161"/>
                <a:gd name="T49" fmla="*/ 16 h 146"/>
                <a:gd name="T50" fmla="*/ 26 w 161"/>
                <a:gd name="T51" fmla="*/ 84 h 146"/>
                <a:gd name="T52" fmla="*/ 57 w 161"/>
                <a:gd name="T53" fmla="*/ 28 h 146"/>
                <a:gd name="T54" fmla="*/ 46 w 161"/>
                <a:gd name="T55" fmla="*/ 16 h 146"/>
                <a:gd name="T56" fmla="*/ 57 w 161"/>
                <a:gd name="T57" fmla="*/ 28 h 146"/>
                <a:gd name="T58" fmla="*/ 57 w 161"/>
                <a:gd name="T59" fmla="*/ 31 h 146"/>
                <a:gd name="T60" fmla="*/ 46 w 161"/>
                <a:gd name="T61" fmla="*/ 28 h 146"/>
                <a:gd name="T62" fmla="*/ 57 w 161"/>
                <a:gd name="T63" fmla="*/ 31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61" h="146">
                  <a:moveTo>
                    <a:pt x="50" y="8"/>
                  </a:moveTo>
                  <a:cubicBezTo>
                    <a:pt x="55" y="14"/>
                    <a:pt x="53" y="20"/>
                    <a:pt x="60" y="25"/>
                  </a:cubicBezTo>
                  <a:cubicBezTo>
                    <a:pt x="62" y="23"/>
                    <a:pt x="58" y="18"/>
                    <a:pt x="54" y="17"/>
                  </a:cubicBezTo>
                  <a:cubicBezTo>
                    <a:pt x="64" y="13"/>
                    <a:pt x="65" y="25"/>
                    <a:pt x="63" y="34"/>
                  </a:cubicBezTo>
                  <a:cubicBezTo>
                    <a:pt x="59" y="36"/>
                    <a:pt x="55" y="37"/>
                    <a:pt x="49" y="37"/>
                  </a:cubicBezTo>
                  <a:cubicBezTo>
                    <a:pt x="43" y="31"/>
                    <a:pt x="43" y="19"/>
                    <a:pt x="41" y="13"/>
                  </a:cubicBezTo>
                  <a:cubicBezTo>
                    <a:pt x="14" y="14"/>
                    <a:pt x="9" y="41"/>
                    <a:pt x="16" y="62"/>
                  </a:cubicBezTo>
                  <a:cubicBezTo>
                    <a:pt x="19" y="72"/>
                    <a:pt x="30" y="81"/>
                    <a:pt x="34" y="92"/>
                  </a:cubicBezTo>
                  <a:cubicBezTo>
                    <a:pt x="41" y="111"/>
                    <a:pt x="38" y="129"/>
                    <a:pt x="27" y="146"/>
                  </a:cubicBezTo>
                  <a:cubicBezTo>
                    <a:pt x="28" y="137"/>
                    <a:pt x="39" y="121"/>
                    <a:pt x="33" y="104"/>
                  </a:cubicBezTo>
                  <a:cubicBezTo>
                    <a:pt x="31" y="102"/>
                    <a:pt x="29" y="102"/>
                    <a:pt x="26" y="102"/>
                  </a:cubicBezTo>
                  <a:cubicBezTo>
                    <a:pt x="26" y="100"/>
                    <a:pt x="28" y="101"/>
                    <a:pt x="30" y="101"/>
                  </a:cubicBezTo>
                  <a:cubicBezTo>
                    <a:pt x="28" y="89"/>
                    <a:pt x="7" y="79"/>
                    <a:pt x="4" y="60"/>
                  </a:cubicBezTo>
                  <a:cubicBezTo>
                    <a:pt x="1" y="34"/>
                    <a:pt x="12" y="6"/>
                    <a:pt x="41" y="10"/>
                  </a:cubicBezTo>
                  <a:cubicBezTo>
                    <a:pt x="45" y="9"/>
                    <a:pt x="47" y="5"/>
                    <a:pt x="51" y="4"/>
                  </a:cubicBezTo>
                  <a:cubicBezTo>
                    <a:pt x="86" y="1"/>
                    <a:pt x="128" y="46"/>
                    <a:pt x="145" y="13"/>
                  </a:cubicBezTo>
                  <a:cubicBezTo>
                    <a:pt x="146" y="6"/>
                    <a:pt x="144" y="3"/>
                    <a:pt x="142" y="0"/>
                  </a:cubicBezTo>
                  <a:cubicBezTo>
                    <a:pt x="161" y="2"/>
                    <a:pt x="149" y="29"/>
                    <a:pt x="141" y="33"/>
                  </a:cubicBezTo>
                  <a:cubicBezTo>
                    <a:pt x="111" y="47"/>
                    <a:pt x="71" y="4"/>
                    <a:pt x="50" y="8"/>
                  </a:cubicBezTo>
                  <a:close/>
                  <a:moveTo>
                    <a:pt x="137" y="31"/>
                  </a:moveTo>
                  <a:cubicBezTo>
                    <a:pt x="142" y="29"/>
                    <a:pt x="151" y="17"/>
                    <a:pt x="148" y="16"/>
                  </a:cubicBezTo>
                  <a:cubicBezTo>
                    <a:pt x="130" y="43"/>
                    <a:pt x="93" y="14"/>
                    <a:pt x="70" y="8"/>
                  </a:cubicBezTo>
                  <a:cubicBezTo>
                    <a:pt x="87" y="21"/>
                    <a:pt x="105" y="33"/>
                    <a:pt x="137" y="31"/>
                  </a:cubicBezTo>
                  <a:close/>
                  <a:moveTo>
                    <a:pt x="26" y="84"/>
                  </a:moveTo>
                  <a:cubicBezTo>
                    <a:pt x="10" y="71"/>
                    <a:pt x="7" y="27"/>
                    <a:pt x="22" y="16"/>
                  </a:cubicBezTo>
                  <a:cubicBezTo>
                    <a:pt x="0" y="29"/>
                    <a:pt x="5" y="78"/>
                    <a:pt x="26" y="84"/>
                  </a:cubicBezTo>
                  <a:close/>
                  <a:moveTo>
                    <a:pt x="57" y="28"/>
                  </a:moveTo>
                  <a:cubicBezTo>
                    <a:pt x="55" y="22"/>
                    <a:pt x="53" y="16"/>
                    <a:pt x="46" y="16"/>
                  </a:cubicBezTo>
                  <a:cubicBezTo>
                    <a:pt x="46" y="23"/>
                    <a:pt x="50" y="27"/>
                    <a:pt x="57" y="28"/>
                  </a:cubicBezTo>
                  <a:close/>
                  <a:moveTo>
                    <a:pt x="57" y="31"/>
                  </a:moveTo>
                  <a:cubicBezTo>
                    <a:pt x="51" y="33"/>
                    <a:pt x="49" y="24"/>
                    <a:pt x="46" y="28"/>
                  </a:cubicBezTo>
                  <a:cubicBezTo>
                    <a:pt x="47" y="31"/>
                    <a:pt x="56" y="40"/>
                    <a:pt x="57" y="3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92" name="Freeform 48"/>
            <p:cNvSpPr>
              <a:spLocks noEditPoints="1"/>
            </p:cNvSpPr>
            <p:nvPr/>
          </p:nvSpPr>
          <p:spPr bwMode="auto">
            <a:xfrm>
              <a:off x="903288" y="3313113"/>
              <a:ext cx="336550" cy="338138"/>
            </a:xfrm>
            <a:custGeom>
              <a:avLst/>
              <a:gdLst>
                <a:gd name="T0" fmla="*/ 81 w 150"/>
                <a:gd name="T1" fmla="*/ 22 h 150"/>
                <a:gd name="T2" fmla="*/ 52 w 150"/>
                <a:gd name="T3" fmla="*/ 17 h 150"/>
                <a:gd name="T4" fmla="*/ 60 w 150"/>
                <a:gd name="T5" fmla="*/ 35 h 150"/>
                <a:gd name="T6" fmla="*/ 45 w 150"/>
                <a:gd name="T7" fmla="*/ 39 h 150"/>
                <a:gd name="T8" fmla="*/ 39 w 150"/>
                <a:gd name="T9" fmla="*/ 20 h 150"/>
                <a:gd name="T10" fmla="*/ 14 w 150"/>
                <a:gd name="T11" fmla="*/ 63 h 150"/>
                <a:gd name="T12" fmla="*/ 25 w 150"/>
                <a:gd name="T13" fmla="*/ 148 h 150"/>
                <a:gd name="T14" fmla="*/ 26 w 150"/>
                <a:gd name="T15" fmla="*/ 137 h 150"/>
                <a:gd name="T16" fmla="*/ 23 w 150"/>
                <a:gd name="T17" fmla="*/ 104 h 150"/>
                <a:gd name="T18" fmla="*/ 26 w 150"/>
                <a:gd name="T19" fmla="*/ 101 h 150"/>
                <a:gd name="T20" fmla="*/ 1 w 150"/>
                <a:gd name="T21" fmla="*/ 61 h 150"/>
                <a:gd name="T22" fmla="*/ 38 w 150"/>
                <a:gd name="T23" fmla="*/ 10 h 150"/>
                <a:gd name="T24" fmla="*/ 91 w 150"/>
                <a:gd name="T25" fmla="*/ 16 h 150"/>
                <a:gd name="T26" fmla="*/ 139 w 150"/>
                <a:gd name="T27" fmla="*/ 2 h 150"/>
                <a:gd name="T28" fmla="*/ 150 w 150"/>
                <a:gd name="T29" fmla="*/ 12 h 150"/>
                <a:gd name="T30" fmla="*/ 82 w 150"/>
                <a:gd name="T31" fmla="*/ 20 h 150"/>
                <a:gd name="T32" fmla="*/ 141 w 150"/>
                <a:gd name="T33" fmla="*/ 2 h 150"/>
                <a:gd name="T34" fmla="*/ 143 w 150"/>
                <a:gd name="T35" fmla="*/ 14 h 150"/>
                <a:gd name="T36" fmla="*/ 44 w 150"/>
                <a:gd name="T37" fmla="*/ 9 h 150"/>
                <a:gd name="T38" fmla="*/ 38 w 150"/>
                <a:gd name="T39" fmla="*/ 12 h 150"/>
                <a:gd name="T40" fmla="*/ 2 w 150"/>
                <a:gd name="T41" fmla="*/ 60 h 150"/>
                <a:gd name="T42" fmla="*/ 28 w 150"/>
                <a:gd name="T43" fmla="*/ 102 h 150"/>
                <a:gd name="T44" fmla="*/ 30 w 150"/>
                <a:gd name="T45" fmla="*/ 104 h 150"/>
                <a:gd name="T46" fmla="*/ 32 w 150"/>
                <a:gd name="T47" fmla="*/ 116 h 150"/>
                <a:gd name="T48" fmla="*/ 31 w 150"/>
                <a:gd name="T49" fmla="*/ 93 h 150"/>
                <a:gd name="T50" fmla="*/ 11 w 150"/>
                <a:gd name="T51" fmla="*/ 61 h 150"/>
                <a:gd name="T52" fmla="*/ 23 w 150"/>
                <a:gd name="T53" fmla="*/ 85 h 150"/>
                <a:gd name="T54" fmla="*/ 19 w 150"/>
                <a:gd name="T55" fmla="*/ 17 h 150"/>
                <a:gd name="T56" fmla="*/ 39 w 150"/>
                <a:gd name="T57" fmla="*/ 13 h 150"/>
                <a:gd name="T58" fmla="*/ 42 w 150"/>
                <a:gd name="T59" fmla="*/ 29 h 150"/>
                <a:gd name="T60" fmla="*/ 48 w 150"/>
                <a:gd name="T61" fmla="*/ 29 h 150"/>
                <a:gd name="T62" fmla="*/ 55 w 150"/>
                <a:gd name="T63" fmla="*/ 32 h 150"/>
                <a:gd name="T64" fmla="*/ 42 w 150"/>
                <a:gd name="T65" fmla="*/ 30 h 150"/>
                <a:gd name="T66" fmla="*/ 60 w 150"/>
                <a:gd name="T67" fmla="*/ 27 h 150"/>
                <a:gd name="T68" fmla="*/ 58 w 150"/>
                <a:gd name="T69" fmla="*/ 25 h 150"/>
                <a:gd name="T70" fmla="*/ 56 w 150"/>
                <a:gd name="T71" fmla="*/ 27 h 150"/>
                <a:gd name="T72" fmla="*/ 50 w 150"/>
                <a:gd name="T73" fmla="*/ 18 h 150"/>
                <a:gd name="T74" fmla="*/ 45 w 150"/>
                <a:gd name="T75" fmla="*/ 9 h 150"/>
                <a:gd name="T76" fmla="*/ 57 w 150"/>
                <a:gd name="T77" fmla="*/ 25 h 150"/>
                <a:gd name="T78" fmla="*/ 53 w 150"/>
                <a:gd name="T79" fmla="*/ 33 h 150"/>
                <a:gd name="T80" fmla="*/ 44 w 150"/>
                <a:gd name="T81" fmla="*/ 29 h 150"/>
                <a:gd name="T82" fmla="*/ 8 w 150"/>
                <a:gd name="T83" fmla="*/ 46 h 150"/>
                <a:gd name="T84" fmla="*/ 146 w 150"/>
                <a:gd name="T85" fmla="*/ 18 h 150"/>
                <a:gd name="T86" fmla="*/ 134 w 150"/>
                <a:gd name="T87" fmla="*/ 33 h 150"/>
                <a:gd name="T88" fmla="*/ 67 w 150"/>
                <a:gd name="T89" fmla="*/ 9 h 150"/>
                <a:gd name="T90" fmla="*/ 145 w 150"/>
                <a:gd name="T91" fmla="*/ 16 h 150"/>
                <a:gd name="T92" fmla="*/ 133 w 150"/>
                <a:gd name="T93" fmla="*/ 31 h 150"/>
                <a:gd name="T94" fmla="*/ 71 w 150"/>
                <a:gd name="T95" fmla="*/ 11 h 150"/>
                <a:gd name="T96" fmla="*/ 54 w 150"/>
                <a:gd name="T97" fmla="*/ 30 h 150"/>
                <a:gd name="T98" fmla="*/ 43 w 150"/>
                <a:gd name="T99" fmla="*/ 16 h 150"/>
                <a:gd name="T100" fmla="*/ 43 w 150"/>
                <a:gd name="T101" fmla="*/ 17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50" h="150">
                  <a:moveTo>
                    <a:pt x="150" y="12"/>
                  </a:moveTo>
                  <a:cubicBezTo>
                    <a:pt x="150" y="20"/>
                    <a:pt x="143" y="32"/>
                    <a:pt x="138" y="34"/>
                  </a:cubicBezTo>
                  <a:cubicBezTo>
                    <a:pt x="120" y="43"/>
                    <a:pt x="99" y="32"/>
                    <a:pt x="81" y="22"/>
                  </a:cubicBezTo>
                  <a:cubicBezTo>
                    <a:pt x="69" y="15"/>
                    <a:pt x="57" y="9"/>
                    <a:pt x="48" y="10"/>
                  </a:cubicBezTo>
                  <a:cubicBezTo>
                    <a:pt x="50" y="12"/>
                    <a:pt x="51" y="15"/>
                    <a:pt x="52" y="17"/>
                  </a:cubicBezTo>
                  <a:cubicBezTo>
                    <a:pt x="52" y="17"/>
                    <a:pt x="52" y="17"/>
                    <a:pt x="52" y="17"/>
                  </a:cubicBezTo>
                  <a:cubicBezTo>
                    <a:pt x="54" y="16"/>
                    <a:pt x="56" y="16"/>
                    <a:pt x="58" y="17"/>
                  </a:cubicBezTo>
                  <a:cubicBezTo>
                    <a:pt x="61" y="19"/>
                    <a:pt x="61" y="24"/>
                    <a:pt x="61" y="27"/>
                  </a:cubicBezTo>
                  <a:cubicBezTo>
                    <a:pt x="61" y="30"/>
                    <a:pt x="61" y="33"/>
                    <a:pt x="60" y="35"/>
                  </a:cubicBezTo>
                  <a:cubicBezTo>
                    <a:pt x="60" y="35"/>
                    <a:pt x="60" y="35"/>
                    <a:pt x="60" y="35"/>
                  </a:cubicBezTo>
                  <a:cubicBezTo>
                    <a:pt x="60" y="36"/>
                    <a:pt x="60" y="36"/>
                    <a:pt x="60" y="36"/>
                  </a:cubicBezTo>
                  <a:cubicBezTo>
                    <a:pt x="57" y="38"/>
                    <a:pt x="52" y="39"/>
                    <a:pt x="45" y="39"/>
                  </a:cubicBezTo>
                  <a:cubicBezTo>
                    <a:pt x="45" y="39"/>
                    <a:pt x="45" y="39"/>
                    <a:pt x="45" y="39"/>
                  </a:cubicBezTo>
                  <a:cubicBezTo>
                    <a:pt x="45" y="38"/>
                    <a:pt x="45" y="38"/>
                    <a:pt x="45" y="38"/>
                  </a:cubicBezTo>
                  <a:cubicBezTo>
                    <a:pt x="41" y="34"/>
                    <a:pt x="40" y="26"/>
                    <a:pt x="39" y="20"/>
                  </a:cubicBezTo>
                  <a:cubicBezTo>
                    <a:pt x="39" y="18"/>
                    <a:pt x="38" y="16"/>
                    <a:pt x="38" y="14"/>
                  </a:cubicBezTo>
                  <a:cubicBezTo>
                    <a:pt x="21" y="15"/>
                    <a:pt x="11" y="27"/>
                    <a:pt x="11" y="47"/>
                  </a:cubicBezTo>
                  <a:cubicBezTo>
                    <a:pt x="11" y="52"/>
                    <a:pt x="12" y="58"/>
                    <a:pt x="14" y="63"/>
                  </a:cubicBezTo>
                  <a:cubicBezTo>
                    <a:pt x="15" y="68"/>
                    <a:pt x="18" y="72"/>
                    <a:pt x="22" y="77"/>
                  </a:cubicBezTo>
                  <a:cubicBezTo>
                    <a:pt x="26" y="82"/>
                    <a:pt x="30" y="87"/>
                    <a:pt x="32" y="93"/>
                  </a:cubicBezTo>
                  <a:cubicBezTo>
                    <a:pt x="39" y="111"/>
                    <a:pt x="36" y="130"/>
                    <a:pt x="25" y="148"/>
                  </a:cubicBezTo>
                  <a:cubicBezTo>
                    <a:pt x="23" y="150"/>
                    <a:pt x="23" y="150"/>
                    <a:pt x="23" y="150"/>
                  </a:cubicBezTo>
                  <a:cubicBezTo>
                    <a:pt x="23" y="147"/>
                    <a:pt x="23" y="147"/>
                    <a:pt x="23" y="147"/>
                  </a:cubicBezTo>
                  <a:cubicBezTo>
                    <a:pt x="24" y="144"/>
                    <a:pt x="25" y="141"/>
                    <a:pt x="26" y="137"/>
                  </a:cubicBezTo>
                  <a:cubicBezTo>
                    <a:pt x="28" y="131"/>
                    <a:pt x="31" y="123"/>
                    <a:pt x="31" y="116"/>
                  </a:cubicBezTo>
                  <a:cubicBezTo>
                    <a:pt x="31" y="112"/>
                    <a:pt x="30" y="108"/>
                    <a:pt x="29" y="105"/>
                  </a:cubicBezTo>
                  <a:cubicBezTo>
                    <a:pt x="28" y="104"/>
                    <a:pt x="26" y="104"/>
                    <a:pt x="23" y="104"/>
                  </a:cubicBezTo>
                  <a:cubicBezTo>
                    <a:pt x="22" y="104"/>
                    <a:pt x="22" y="104"/>
                    <a:pt x="22" y="104"/>
                  </a:cubicBezTo>
                  <a:cubicBezTo>
                    <a:pt x="22" y="103"/>
                    <a:pt x="22" y="103"/>
                    <a:pt x="22" y="103"/>
                  </a:cubicBezTo>
                  <a:cubicBezTo>
                    <a:pt x="22" y="101"/>
                    <a:pt x="24" y="101"/>
                    <a:pt x="26" y="101"/>
                  </a:cubicBezTo>
                  <a:cubicBezTo>
                    <a:pt x="26" y="101"/>
                    <a:pt x="26" y="101"/>
                    <a:pt x="26" y="101"/>
                  </a:cubicBezTo>
                  <a:cubicBezTo>
                    <a:pt x="25" y="97"/>
                    <a:pt x="21" y="93"/>
                    <a:pt x="17" y="88"/>
                  </a:cubicBezTo>
                  <a:cubicBezTo>
                    <a:pt x="10" y="81"/>
                    <a:pt x="2" y="72"/>
                    <a:pt x="1" y="61"/>
                  </a:cubicBezTo>
                  <a:cubicBezTo>
                    <a:pt x="0" y="58"/>
                    <a:pt x="0" y="55"/>
                    <a:pt x="0" y="52"/>
                  </a:cubicBezTo>
                  <a:cubicBezTo>
                    <a:pt x="0" y="37"/>
                    <a:pt x="5" y="24"/>
                    <a:pt x="13" y="17"/>
                  </a:cubicBezTo>
                  <a:cubicBezTo>
                    <a:pt x="20" y="11"/>
                    <a:pt x="28" y="9"/>
                    <a:pt x="38" y="10"/>
                  </a:cubicBezTo>
                  <a:cubicBezTo>
                    <a:pt x="40" y="10"/>
                    <a:pt x="41" y="9"/>
                    <a:pt x="43" y="7"/>
                  </a:cubicBezTo>
                  <a:cubicBezTo>
                    <a:pt x="44" y="6"/>
                    <a:pt x="46" y="5"/>
                    <a:pt x="48" y="4"/>
                  </a:cubicBezTo>
                  <a:cubicBezTo>
                    <a:pt x="62" y="3"/>
                    <a:pt x="77" y="9"/>
                    <a:pt x="91" y="16"/>
                  </a:cubicBezTo>
                  <a:cubicBezTo>
                    <a:pt x="113" y="25"/>
                    <a:pt x="131" y="33"/>
                    <a:pt x="141" y="13"/>
                  </a:cubicBezTo>
                  <a:cubicBezTo>
                    <a:pt x="142" y="12"/>
                    <a:pt x="142" y="11"/>
                    <a:pt x="142" y="10"/>
                  </a:cubicBezTo>
                  <a:cubicBezTo>
                    <a:pt x="142" y="7"/>
                    <a:pt x="140" y="4"/>
                    <a:pt x="139" y="2"/>
                  </a:cubicBezTo>
                  <a:cubicBezTo>
                    <a:pt x="138" y="0"/>
                    <a:pt x="138" y="0"/>
                    <a:pt x="138" y="0"/>
                  </a:cubicBezTo>
                  <a:cubicBezTo>
                    <a:pt x="139" y="0"/>
                    <a:pt x="139" y="0"/>
                    <a:pt x="139" y="0"/>
                  </a:cubicBezTo>
                  <a:cubicBezTo>
                    <a:pt x="146" y="1"/>
                    <a:pt x="150" y="5"/>
                    <a:pt x="150" y="12"/>
                  </a:cubicBezTo>
                  <a:close/>
                  <a:moveTo>
                    <a:pt x="45" y="9"/>
                  </a:moveTo>
                  <a:cubicBezTo>
                    <a:pt x="47" y="9"/>
                    <a:pt x="47" y="9"/>
                    <a:pt x="47" y="9"/>
                  </a:cubicBezTo>
                  <a:cubicBezTo>
                    <a:pt x="56" y="7"/>
                    <a:pt x="68" y="13"/>
                    <a:pt x="82" y="20"/>
                  </a:cubicBezTo>
                  <a:cubicBezTo>
                    <a:pt x="100" y="30"/>
                    <a:pt x="120" y="41"/>
                    <a:pt x="138" y="33"/>
                  </a:cubicBezTo>
                  <a:cubicBezTo>
                    <a:pt x="142" y="31"/>
                    <a:pt x="148" y="20"/>
                    <a:pt x="148" y="12"/>
                  </a:cubicBezTo>
                  <a:cubicBezTo>
                    <a:pt x="148" y="8"/>
                    <a:pt x="147" y="3"/>
                    <a:pt x="141" y="2"/>
                  </a:cubicBezTo>
                  <a:cubicBezTo>
                    <a:pt x="142" y="4"/>
                    <a:pt x="143" y="7"/>
                    <a:pt x="143" y="10"/>
                  </a:cubicBezTo>
                  <a:cubicBezTo>
                    <a:pt x="143" y="11"/>
                    <a:pt x="143" y="13"/>
                    <a:pt x="143" y="14"/>
                  </a:cubicBezTo>
                  <a:cubicBezTo>
                    <a:pt x="143" y="14"/>
                    <a:pt x="143" y="14"/>
                    <a:pt x="143" y="14"/>
                  </a:cubicBezTo>
                  <a:cubicBezTo>
                    <a:pt x="132" y="35"/>
                    <a:pt x="112" y="26"/>
                    <a:pt x="91" y="17"/>
                  </a:cubicBezTo>
                  <a:cubicBezTo>
                    <a:pt x="76" y="11"/>
                    <a:pt x="62" y="5"/>
                    <a:pt x="48" y="6"/>
                  </a:cubicBezTo>
                  <a:cubicBezTo>
                    <a:pt x="46" y="6"/>
                    <a:pt x="45" y="7"/>
                    <a:pt x="44" y="9"/>
                  </a:cubicBezTo>
                  <a:cubicBezTo>
                    <a:pt x="42" y="10"/>
                    <a:pt x="41" y="11"/>
                    <a:pt x="39" y="12"/>
                  </a:cubicBezTo>
                  <a:cubicBezTo>
                    <a:pt x="38" y="12"/>
                    <a:pt x="38" y="12"/>
                    <a:pt x="38" y="12"/>
                  </a:cubicBezTo>
                  <a:cubicBezTo>
                    <a:pt x="38" y="12"/>
                    <a:pt x="38" y="12"/>
                    <a:pt x="38" y="12"/>
                  </a:cubicBezTo>
                  <a:cubicBezTo>
                    <a:pt x="29" y="10"/>
                    <a:pt x="20" y="13"/>
                    <a:pt x="14" y="18"/>
                  </a:cubicBezTo>
                  <a:cubicBezTo>
                    <a:pt x="6" y="25"/>
                    <a:pt x="2" y="37"/>
                    <a:pt x="2" y="52"/>
                  </a:cubicBezTo>
                  <a:cubicBezTo>
                    <a:pt x="2" y="55"/>
                    <a:pt x="2" y="58"/>
                    <a:pt x="2" y="60"/>
                  </a:cubicBezTo>
                  <a:cubicBezTo>
                    <a:pt x="4" y="72"/>
                    <a:pt x="11" y="80"/>
                    <a:pt x="18" y="87"/>
                  </a:cubicBezTo>
                  <a:cubicBezTo>
                    <a:pt x="23" y="92"/>
                    <a:pt x="27" y="97"/>
                    <a:pt x="28" y="102"/>
                  </a:cubicBezTo>
                  <a:cubicBezTo>
                    <a:pt x="28" y="102"/>
                    <a:pt x="28" y="102"/>
                    <a:pt x="28" y="102"/>
                  </a:cubicBezTo>
                  <a:cubicBezTo>
                    <a:pt x="27" y="102"/>
                    <a:pt x="27" y="102"/>
                    <a:pt x="27" y="102"/>
                  </a:cubicBezTo>
                  <a:cubicBezTo>
                    <a:pt x="27" y="102"/>
                    <a:pt x="27" y="102"/>
                    <a:pt x="27" y="102"/>
                  </a:cubicBezTo>
                  <a:cubicBezTo>
                    <a:pt x="28" y="103"/>
                    <a:pt x="29" y="103"/>
                    <a:pt x="30" y="104"/>
                  </a:cubicBezTo>
                  <a:cubicBezTo>
                    <a:pt x="31" y="104"/>
                    <a:pt x="31" y="104"/>
                    <a:pt x="31" y="104"/>
                  </a:cubicBezTo>
                  <a:cubicBezTo>
                    <a:pt x="31" y="104"/>
                    <a:pt x="31" y="104"/>
                    <a:pt x="31" y="104"/>
                  </a:cubicBezTo>
                  <a:cubicBezTo>
                    <a:pt x="32" y="108"/>
                    <a:pt x="32" y="112"/>
                    <a:pt x="32" y="116"/>
                  </a:cubicBezTo>
                  <a:cubicBezTo>
                    <a:pt x="32" y="124"/>
                    <a:pt x="30" y="131"/>
                    <a:pt x="28" y="138"/>
                  </a:cubicBezTo>
                  <a:cubicBezTo>
                    <a:pt x="27" y="140"/>
                    <a:pt x="26" y="141"/>
                    <a:pt x="26" y="143"/>
                  </a:cubicBezTo>
                  <a:cubicBezTo>
                    <a:pt x="35" y="127"/>
                    <a:pt x="37" y="110"/>
                    <a:pt x="31" y="93"/>
                  </a:cubicBezTo>
                  <a:cubicBezTo>
                    <a:pt x="28" y="88"/>
                    <a:pt x="25" y="83"/>
                    <a:pt x="21" y="78"/>
                  </a:cubicBezTo>
                  <a:cubicBezTo>
                    <a:pt x="17" y="73"/>
                    <a:pt x="14" y="69"/>
                    <a:pt x="12" y="64"/>
                  </a:cubicBezTo>
                  <a:cubicBezTo>
                    <a:pt x="12" y="63"/>
                    <a:pt x="12" y="62"/>
                    <a:pt x="11" y="61"/>
                  </a:cubicBezTo>
                  <a:cubicBezTo>
                    <a:pt x="13" y="71"/>
                    <a:pt x="17" y="79"/>
                    <a:pt x="23" y="84"/>
                  </a:cubicBezTo>
                  <a:cubicBezTo>
                    <a:pt x="26" y="86"/>
                    <a:pt x="26" y="86"/>
                    <a:pt x="26" y="86"/>
                  </a:cubicBezTo>
                  <a:cubicBezTo>
                    <a:pt x="23" y="85"/>
                    <a:pt x="23" y="85"/>
                    <a:pt x="23" y="85"/>
                  </a:cubicBezTo>
                  <a:cubicBezTo>
                    <a:pt x="10" y="82"/>
                    <a:pt x="4" y="64"/>
                    <a:pt x="4" y="49"/>
                  </a:cubicBezTo>
                  <a:cubicBezTo>
                    <a:pt x="4" y="34"/>
                    <a:pt x="9" y="21"/>
                    <a:pt x="18" y="16"/>
                  </a:cubicBezTo>
                  <a:cubicBezTo>
                    <a:pt x="19" y="17"/>
                    <a:pt x="19" y="17"/>
                    <a:pt x="19" y="17"/>
                  </a:cubicBezTo>
                  <a:cubicBezTo>
                    <a:pt x="15" y="21"/>
                    <a:pt x="12" y="28"/>
                    <a:pt x="10" y="37"/>
                  </a:cubicBezTo>
                  <a:cubicBezTo>
                    <a:pt x="13" y="22"/>
                    <a:pt x="23" y="14"/>
                    <a:pt x="38" y="13"/>
                  </a:cubicBezTo>
                  <a:cubicBezTo>
                    <a:pt x="39" y="13"/>
                    <a:pt x="39" y="13"/>
                    <a:pt x="39" y="13"/>
                  </a:cubicBezTo>
                  <a:cubicBezTo>
                    <a:pt x="39" y="13"/>
                    <a:pt x="39" y="13"/>
                    <a:pt x="39" y="13"/>
                  </a:cubicBezTo>
                  <a:cubicBezTo>
                    <a:pt x="40" y="15"/>
                    <a:pt x="40" y="18"/>
                    <a:pt x="40" y="20"/>
                  </a:cubicBezTo>
                  <a:cubicBezTo>
                    <a:pt x="41" y="23"/>
                    <a:pt x="41" y="26"/>
                    <a:pt x="42" y="29"/>
                  </a:cubicBezTo>
                  <a:cubicBezTo>
                    <a:pt x="42" y="29"/>
                    <a:pt x="42" y="29"/>
                    <a:pt x="42" y="29"/>
                  </a:cubicBezTo>
                  <a:cubicBezTo>
                    <a:pt x="43" y="28"/>
                    <a:pt x="44" y="27"/>
                    <a:pt x="44" y="27"/>
                  </a:cubicBezTo>
                  <a:cubicBezTo>
                    <a:pt x="46" y="27"/>
                    <a:pt x="47" y="28"/>
                    <a:pt x="48" y="29"/>
                  </a:cubicBezTo>
                  <a:cubicBezTo>
                    <a:pt x="50" y="31"/>
                    <a:pt x="52" y="32"/>
                    <a:pt x="54" y="31"/>
                  </a:cubicBezTo>
                  <a:cubicBezTo>
                    <a:pt x="55" y="31"/>
                    <a:pt x="55" y="31"/>
                    <a:pt x="55" y="31"/>
                  </a:cubicBezTo>
                  <a:cubicBezTo>
                    <a:pt x="55" y="32"/>
                    <a:pt x="55" y="32"/>
                    <a:pt x="55" y="32"/>
                  </a:cubicBezTo>
                  <a:cubicBezTo>
                    <a:pt x="54" y="35"/>
                    <a:pt x="53" y="36"/>
                    <a:pt x="52" y="37"/>
                  </a:cubicBezTo>
                  <a:cubicBezTo>
                    <a:pt x="48" y="38"/>
                    <a:pt x="43" y="32"/>
                    <a:pt x="42" y="30"/>
                  </a:cubicBezTo>
                  <a:cubicBezTo>
                    <a:pt x="42" y="30"/>
                    <a:pt x="42" y="30"/>
                    <a:pt x="42" y="30"/>
                  </a:cubicBezTo>
                  <a:cubicBezTo>
                    <a:pt x="43" y="33"/>
                    <a:pt x="44" y="35"/>
                    <a:pt x="46" y="37"/>
                  </a:cubicBezTo>
                  <a:cubicBezTo>
                    <a:pt x="52" y="38"/>
                    <a:pt x="56" y="37"/>
                    <a:pt x="59" y="35"/>
                  </a:cubicBezTo>
                  <a:cubicBezTo>
                    <a:pt x="60" y="32"/>
                    <a:pt x="60" y="30"/>
                    <a:pt x="60" y="27"/>
                  </a:cubicBezTo>
                  <a:cubicBezTo>
                    <a:pt x="60" y="23"/>
                    <a:pt x="59" y="20"/>
                    <a:pt x="57" y="18"/>
                  </a:cubicBezTo>
                  <a:cubicBezTo>
                    <a:pt x="56" y="18"/>
                    <a:pt x="55" y="18"/>
                    <a:pt x="53" y="18"/>
                  </a:cubicBezTo>
                  <a:cubicBezTo>
                    <a:pt x="56" y="19"/>
                    <a:pt x="58" y="22"/>
                    <a:pt x="58" y="25"/>
                  </a:cubicBezTo>
                  <a:cubicBezTo>
                    <a:pt x="58" y="26"/>
                    <a:pt x="58" y="26"/>
                    <a:pt x="57" y="27"/>
                  </a:cubicBezTo>
                  <a:cubicBezTo>
                    <a:pt x="57" y="27"/>
                    <a:pt x="57" y="27"/>
                    <a:pt x="57" y="27"/>
                  </a:cubicBezTo>
                  <a:cubicBezTo>
                    <a:pt x="56" y="27"/>
                    <a:pt x="56" y="27"/>
                    <a:pt x="56" y="27"/>
                  </a:cubicBezTo>
                  <a:cubicBezTo>
                    <a:pt x="53" y="24"/>
                    <a:pt x="52" y="21"/>
                    <a:pt x="51" y="19"/>
                  </a:cubicBezTo>
                  <a:cubicBezTo>
                    <a:pt x="49" y="18"/>
                    <a:pt x="49" y="18"/>
                    <a:pt x="49" y="18"/>
                  </a:cubicBezTo>
                  <a:cubicBezTo>
                    <a:pt x="50" y="18"/>
                    <a:pt x="50" y="18"/>
                    <a:pt x="50" y="18"/>
                  </a:cubicBezTo>
                  <a:cubicBezTo>
                    <a:pt x="50" y="17"/>
                    <a:pt x="50" y="17"/>
                    <a:pt x="50" y="17"/>
                  </a:cubicBezTo>
                  <a:cubicBezTo>
                    <a:pt x="49" y="15"/>
                    <a:pt x="49" y="12"/>
                    <a:pt x="46" y="10"/>
                  </a:cubicBezTo>
                  <a:lnTo>
                    <a:pt x="45" y="9"/>
                  </a:lnTo>
                  <a:close/>
                  <a:moveTo>
                    <a:pt x="57" y="25"/>
                  </a:moveTo>
                  <a:cubicBezTo>
                    <a:pt x="57" y="24"/>
                    <a:pt x="55" y="21"/>
                    <a:pt x="53" y="19"/>
                  </a:cubicBezTo>
                  <a:cubicBezTo>
                    <a:pt x="53" y="21"/>
                    <a:pt x="54" y="23"/>
                    <a:pt x="57" y="25"/>
                  </a:cubicBezTo>
                  <a:close/>
                  <a:moveTo>
                    <a:pt x="44" y="29"/>
                  </a:moveTo>
                  <a:cubicBezTo>
                    <a:pt x="45" y="32"/>
                    <a:pt x="49" y="36"/>
                    <a:pt x="51" y="35"/>
                  </a:cubicBezTo>
                  <a:cubicBezTo>
                    <a:pt x="52" y="35"/>
                    <a:pt x="53" y="34"/>
                    <a:pt x="53" y="33"/>
                  </a:cubicBezTo>
                  <a:cubicBezTo>
                    <a:pt x="51" y="33"/>
                    <a:pt x="49" y="32"/>
                    <a:pt x="47" y="30"/>
                  </a:cubicBezTo>
                  <a:cubicBezTo>
                    <a:pt x="46" y="30"/>
                    <a:pt x="45" y="29"/>
                    <a:pt x="45" y="29"/>
                  </a:cubicBezTo>
                  <a:cubicBezTo>
                    <a:pt x="44" y="29"/>
                    <a:pt x="44" y="29"/>
                    <a:pt x="44" y="29"/>
                  </a:cubicBezTo>
                  <a:close/>
                  <a:moveTo>
                    <a:pt x="5" y="49"/>
                  </a:moveTo>
                  <a:cubicBezTo>
                    <a:pt x="5" y="62"/>
                    <a:pt x="10" y="77"/>
                    <a:pt x="19" y="82"/>
                  </a:cubicBezTo>
                  <a:cubicBezTo>
                    <a:pt x="12" y="74"/>
                    <a:pt x="8" y="58"/>
                    <a:pt x="8" y="46"/>
                  </a:cubicBezTo>
                  <a:cubicBezTo>
                    <a:pt x="8" y="36"/>
                    <a:pt x="10" y="28"/>
                    <a:pt x="13" y="22"/>
                  </a:cubicBezTo>
                  <a:cubicBezTo>
                    <a:pt x="8" y="29"/>
                    <a:pt x="5" y="38"/>
                    <a:pt x="5" y="49"/>
                  </a:cubicBezTo>
                  <a:close/>
                  <a:moveTo>
                    <a:pt x="146" y="18"/>
                  </a:moveTo>
                  <a:cubicBezTo>
                    <a:pt x="146" y="18"/>
                    <a:pt x="146" y="18"/>
                    <a:pt x="146" y="18"/>
                  </a:cubicBezTo>
                  <a:cubicBezTo>
                    <a:pt x="146" y="21"/>
                    <a:pt x="139" y="31"/>
                    <a:pt x="134" y="33"/>
                  </a:cubicBezTo>
                  <a:cubicBezTo>
                    <a:pt x="134" y="33"/>
                    <a:pt x="134" y="33"/>
                    <a:pt x="134" y="33"/>
                  </a:cubicBezTo>
                  <a:cubicBezTo>
                    <a:pt x="103" y="35"/>
                    <a:pt x="85" y="24"/>
                    <a:pt x="66" y="10"/>
                  </a:cubicBezTo>
                  <a:cubicBezTo>
                    <a:pt x="63" y="8"/>
                    <a:pt x="63" y="8"/>
                    <a:pt x="63" y="8"/>
                  </a:cubicBezTo>
                  <a:cubicBezTo>
                    <a:pt x="67" y="9"/>
                    <a:pt x="67" y="9"/>
                    <a:pt x="67" y="9"/>
                  </a:cubicBezTo>
                  <a:cubicBezTo>
                    <a:pt x="73" y="10"/>
                    <a:pt x="80" y="13"/>
                    <a:pt x="88" y="17"/>
                  </a:cubicBezTo>
                  <a:cubicBezTo>
                    <a:pt x="108" y="26"/>
                    <a:pt x="131" y="36"/>
                    <a:pt x="144" y="16"/>
                  </a:cubicBezTo>
                  <a:cubicBezTo>
                    <a:pt x="145" y="16"/>
                    <a:pt x="145" y="16"/>
                    <a:pt x="145" y="16"/>
                  </a:cubicBezTo>
                  <a:cubicBezTo>
                    <a:pt x="145" y="16"/>
                    <a:pt x="145" y="16"/>
                    <a:pt x="145" y="16"/>
                  </a:cubicBezTo>
                  <a:cubicBezTo>
                    <a:pt x="146" y="16"/>
                    <a:pt x="146" y="16"/>
                    <a:pt x="146" y="18"/>
                  </a:cubicBezTo>
                  <a:close/>
                  <a:moveTo>
                    <a:pt x="133" y="31"/>
                  </a:moveTo>
                  <a:cubicBezTo>
                    <a:pt x="138" y="29"/>
                    <a:pt x="144" y="21"/>
                    <a:pt x="145" y="18"/>
                  </a:cubicBezTo>
                  <a:cubicBezTo>
                    <a:pt x="131" y="37"/>
                    <a:pt x="108" y="27"/>
                    <a:pt x="87" y="18"/>
                  </a:cubicBezTo>
                  <a:cubicBezTo>
                    <a:pt x="81" y="15"/>
                    <a:pt x="76" y="13"/>
                    <a:pt x="71" y="11"/>
                  </a:cubicBezTo>
                  <a:cubicBezTo>
                    <a:pt x="88" y="23"/>
                    <a:pt x="105" y="33"/>
                    <a:pt x="133" y="31"/>
                  </a:cubicBezTo>
                  <a:close/>
                  <a:moveTo>
                    <a:pt x="55" y="30"/>
                  </a:moveTo>
                  <a:cubicBezTo>
                    <a:pt x="54" y="30"/>
                    <a:pt x="54" y="30"/>
                    <a:pt x="54" y="30"/>
                  </a:cubicBezTo>
                  <a:cubicBezTo>
                    <a:pt x="47" y="29"/>
                    <a:pt x="42" y="25"/>
                    <a:pt x="42" y="17"/>
                  </a:cubicBezTo>
                  <a:cubicBezTo>
                    <a:pt x="42" y="16"/>
                    <a:pt x="42" y="16"/>
                    <a:pt x="42" y="16"/>
                  </a:cubicBezTo>
                  <a:cubicBezTo>
                    <a:pt x="43" y="16"/>
                    <a:pt x="43" y="16"/>
                    <a:pt x="43" y="16"/>
                  </a:cubicBezTo>
                  <a:cubicBezTo>
                    <a:pt x="50" y="17"/>
                    <a:pt x="53" y="23"/>
                    <a:pt x="55" y="29"/>
                  </a:cubicBezTo>
                  <a:lnTo>
                    <a:pt x="55" y="30"/>
                  </a:lnTo>
                  <a:close/>
                  <a:moveTo>
                    <a:pt x="43" y="17"/>
                  </a:moveTo>
                  <a:cubicBezTo>
                    <a:pt x="44" y="24"/>
                    <a:pt x="47" y="27"/>
                    <a:pt x="53" y="28"/>
                  </a:cubicBezTo>
                  <a:cubicBezTo>
                    <a:pt x="51" y="23"/>
                    <a:pt x="49" y="19"/>
                    <a:pt x="43" y="17"/>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93" name="Freeform 49"/>
            <p:cNvSpPr>
              <a:spLocks noEditPoints="1"/>
            </p:cNvSpPr>
            <p:nvPr/>
          </p:nvSpPr>
          <p:spPr bwMode="auto">
            <a:xfrm>
              <a:off x="4162425" y="3344863"/>
              <a:ext cx="334963" cy="328613"/>
            </a:xfrm>
            <a:custGeom>
              <a:avLst/>
              <a:gdLst>
                <a:gd name="T0" fmla="*/ 61 w 149"/>
                <a:gd name="T1" fmla="*/ 17 h 146"/>
                <a:gd name="T2" fmla="*/ 70 w 149"/>
                <a:gd name="T3" fmla="*/ 13 h 146"/>
                <a:gd name="T4" fmla="*/ 67 w 149"/>
                <a:gd name="T5" fmla="*/ 22 h 146"/>
                <a:gd name="T6" fmla="*/ 71 w 149"/>
                <a:gd name="T7" fmla="*/ 8 h 146"/>
                <a:gd name="T8" fmla="*/ 77 w 149"/>
                <a:gd name="T9" fmla="*/ 20 h 146"/>
                <a:gd name="T10" fmla="*/ 146 w 149"/>
                <a:gd name="T11" fmla="*/ 39 h 146"/>
                <a:gd name="T12" fmla="*/ 125 w 149"/>
                <a:gd name="T13" fmla="*/ 103 h 146"/>
                <a:gd name="T14" fmla="*/ 146 w 149"/>
                <a:gd name="T15" fmla="*/ 99 h 146"/>
                <a:gd name="T16" fmla="*/ 148 w 149"/>
                <a:gd name="T17" fmla="*/ 120 h 146"/>
                <a:gd name="T18" fmla="*/ 129 w 149"/>
                <a:gd name="T19" fmla="*/ 119 h 146"/>
                <a:gd name="T20" fmla="*/ 141 w 149"/>
                <a:gd name="T21" fmla="*/ 143 h 146"/>
                <a:gd name="T22" fmla="*/ 124 w 149"/>
                <a:gd name="T23" fmla="*/ 108 h 146"/>
                <a:gd name="T24" fmla="*/ 121 w 149"/>
                <a:gd name="T25" fmla="*/ 76 h 146"/>
                <a:gd name="T26" fmla="*/ 132 w 149"/>
                <a:gd name="T27" fmla="*/ 18 h 146"/>
                <a:gd name="T28" fmla="*/ 46 w 149"/>
                <a:gd name="T29" fmla="*/ 31 h 146"/>
                <a:gd name="T30" fmla="*/ 0 w 149"/>
                <a:gd name="T31" fmla="*/ 27 h 146"/>
                <a:gd name="T32" fmla="*/ 60 w 149"/>
                <a:gd name="T33" fmla="*/ 24 h 146"/>
                <a:gd name="T34" fmla="*/ 58 w 149"/>
                <a:gd name="T35" fmla="*/ 11 h 146"/>
                <a:gd name="T36" fmla="*/ 68 w 149"/>
                <a:gd name="T37" fmla="*/ 8 h 146"/>
                <a:gd name="T38" fmla="*/ 61 w 149"/>
                <a:gd name="T39" fmla="*/ 17 h 146"/>
                <a:gd name="T40" fmla="*/ 58 w 149"/>
                <a:gd name="T41" fmla="*/ 27 h 146"/>
                <a:gd name="T42" fmla="*/ 31 w 149"/>
                <a:gd name="T43" fmla="*/ 25 h 146"/>
                <a:gd name="T44" fmla="*/ 58 w 149"/>
                <a:gd name="T45" fmla="*/ 27 h 146"/>
                <a:gd name="T46" fmla="*/ 101 w 149"/>
                <a:gd name="T47" fmla="*/ 11 h 146"/>
                <a:gd name="T48" fmla="*/ 88 w 149"/>
                <a:gd name="T49" fmla="*/ 20 h 146"/>
                <a:gd name="T50" fmla="*/ 101 w 149"/>
                <a:gd name="T51" fmla="*/ 11 h 146"/>
                <a:gd name="T52" fmla="*/ 142 w 149"/>
                <a:gd name="T53" fmla="*/ 32 h 146"/>
                <a:gd name="T54" fmla="*/ 141 w 149"/>
                <a:gd name="T55" fmla="*/ 34 h 146"/>
                <a:gd name="T56" fmla="*/ 122 w 149"/>
                <a:gd name="T57" fmla="*/ 95 h 146"/>
                <a:gd name="T58" fmla="*/ 142 w 149"/>
                <a:gd name="T59" fmla="*/ 32 h 146"/>
                <a:gd name="T60" fmla="*/ 145 w 149"/>
                <a:gd name="T61" fmla="*/ 119 h 146"/>
                <a:gd name="T62" fmla="*/ 142 w 149"/>
                <a:gd name="T63" fmla="*/ 106 h 146"/>
                <a:gd name="T64" fmla="*/ 132 w 149"/>
                <a:gd name="T65" fmla="*/ 106 h 146"/>
                <a:gd name="T66" fmla="*/ 145 w 149"/>
                <a:gd name="T67" fmla="*/ 119 h 146"/>
                <a:gd name="T68" fmla="*/ 146 w 149"/>
                <a:gd name="T69" fmla="*/ 103 h 146"/>
                <a:gd name="T70" fmla="*/ 134 w 149"/>
                <a:gd name="T71" fmla="*/ 103 h 146"/>
                <a:gd name="T72" fmla="*/ 146 w 149"/>
                <a:gd name="T73" fmla="*/ 103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9" h="146">
                  <a:moveTo>
                    <a:pt x="61" y="17"/>
                  </a:moveTo>
                  <a:cubicBezTo>
                    <a:pt x="64" y="17"/>
                    <a:pt x="67" y="9"/>
                    <a:pt x="70" y="13"/>
                  </a:cubicBezTo>
                  <a:cubicBezTo>
                    <a:pt x="68" y="15"/>
                    <a:pt x="65" y="17"/>
                    <a:pt x="67" y="22"/>
                  </a:cubicBezTo>
                  <a:cubicBezTo>
                    <a:pt x="78" y="22"/>
                    <a:pt x="72" y="11"/>
                    <a:pt x="71" y="8"/>
                  </a:cubicBezTo>
                  <a:cubicBezTo>
                    <a:pt x="75" y="4"/>
                    <a:pt x="81" y="15"/>
                    <a:pt x="77" y="20"/>
                  </a:cubicBezTo>
                  <a:cubicBezTo>
                    <a:pt x="103" y="0"/>
                    <a:pt x="144" y="7"/>
                    <a:pt x="146" y="39"/>
                  </a:cubicBezTo>
                  <a:cubicBezTo>
                    <a:pt x="148" y="63"/>
                    <a:pt x="123" y="79"/>
                    <a:pt x="125" y="103"/>
                  </a:cubicBezTo>
                  <a:cubicBezTo>
                    <a:pt x="130" y="105"/>
                    <a:pt x="138" y="94"/>
                    <a:pt x="146" y="99"/>
                  </a:cubicBezTo>
                  <a:cubicBezTo>
                    <a:pt x="149" y="104"/>
                    <a:pt x="147" y="114"/>
                    <a:pt x="148" y="120"/>
                  </a:cubicBezTo>
                  <a:cubicBezTo>
                    <a:pt x="142" y="125"/>
                    <a:pt x="135" y="122"/>
                    <a:pt x="129" y="119"/>
                  </a:cubicBezTo>
                  <a:cubicBezTo>
                    <a:pt x="129" y="131"/>
                    <a:pt x="129" y="143"/>
                    <a:pt x="141" y="143"/>
                  </a:cubicBezTo>
                  <a:cubicBezTo>
                    <a:pt x="120" y="146"/>
                    <a:pt x="125" y="125"/>
                    <a:pt x="124" y="108"/>
                  </a:cubicBezTo>
                  <a:cubicBezTo>
                    <a:pt x="123" y="95"/>
                    <a:pt x="118" y="88"/>
                    <a:pt x="121" y="76"/>
                  </a:cubicBezTo>
                  <a:cubicBezTo>
                    <a:pt x="125" y="57"/>
                    <a:pt x="149" y="40"/>
                    <a:pt x="132" y="18"/>
                  </a:cubicBezTo>
                  <a:cubicBezTo>
                    <a:pt x="101" y="5"/>
                    <a:pt x="76" y="33"/>
                    <a:pt x="46" y="31"/>
                  </a:cubicBezTo>
                  <a:cubicBezTo>
                    <a:pt x="31" y="30"/>
                    <a:pt x="16" y="16"/>
                    <a:pt x="0" y="27"/>
                  </a:cubicBezTo>
                  <a:cubicBezTo>
                    <a:pt x="14" y="12"/>
                    <a:pt x="37" y="23"/>
                    <a:pt x="60" y="24"/>
                  </a:cubicBezTo>
                  <a:cubicBezTo>
                    <a:pt x="62" y="22"/>
                    <a:pt x="58" y="15"/>
                    <a:pt x="58" y="11"/>
                  </a:cubicBezTo>
                  <a:cubicBezTo>
                    <a:pt x="61" y="10"/>
                    <a:pt x="64" y="4"/>
                    <a:pt x="68" y="8"/>
                  </a:cubicBezTo>
                  <a:cubicBezTo>
                    <a:pt x="67" y="9"/>
                    <a:pt x="59" y="9"/>
                    <a:pt x="61" y="17"/>
                  </a:cubicBezTo>
                  <a:close/>
                  <a:moveTo>
                    <a:pt x="58" y="27"/>
                  </a:moveTo>
                  <a:cubicBezTo>
                    <a:pt x="49" y="25"/>
                    <a:pt x="41" y="22"/>
                    <a:pt x="31" y="25"/>
                  </a:cubicBezTo>
                  <a:cubicBezTo>
                    <a:pt x="41" y="26"/>
                    <a:pt x="49" y="32"/>
                    <a:pt x="58" y="27"/>
                  </a:cubicBezTo>
                  <a:close/>
                  <a:moveTo>
                    <a:pt x="101" y="11"/>
                  </a:moveTo>
                  <a:cubicBezTo>
                    <a:pt x="98" y="14"/>
                    <a:pt x="85" y="15"/>
                    <a:pt x="88" y="20"/>
                  </a:cubicBezTo>
                  <a:cubicBezTo>
                    <a:pt x="90" y="15"/>
                    <a:pt x="104" y="16"/>
                    <a:pt x="101" y="11"/>
                  </a:cubicBezTo>
                  <a:close/>
                  <a:moveTo>
                    <a:pt x="142" y="32"/>
                  </a:moveTo>
                  <a:cubicBezTo>
                    <a:pt x="140" y="29"/>
                    <a:pt x="138" y="30"/>
                    <a:pt x="141" y="34"/>
                  </a:cubicBezTo>
                  <a:cubicBezTo>
                    <a:pt x="139" y="59"/>
                    <a:pt x="121" y="67"/>
                    <a:pt x="122" y="95"/>
                  </a:cubicBezTo>
                  <a:cubicBezTo>
                    <a:pt x="127" y="73"/>
                    <a:pt x="146" y="59"/>
                    <a:pt x="142" y="32"/>
                  </a:cubicBezTo>
                  <a:close/>
                  <a:moveTo>
                    <a:pt x="145" y="119"/>
                  </a:moveTo>
                  <a:cubicBezTo>
                    <a:pt x="145" y="113"/>
                    <a:pt x="145" y="109"/>
                    <a:pt x="142" y="106"/>
                  </a:cubicBezTo>
                  <a:cubicBezTo>
                    <a:pt x="139" y="106"/>
                    <a:pt x="135" y="106"/>
                    <a:pt x="132" y="106"/>
                  </a:cubicBezTo>
                  <a:cubicBezTo>
                    <a:pt x="126" y="113"/>
                    <a:pt x="134" y="121"/>
                    <a:pt x="145" y="119"/>
                  </a:cubicBezTo>
                  <a:close/>
                  <a:moveTo>
                    <a:pt x="146" y="103"/>
                  </a:moveTo>
                  <a:cubicBezTo>
                    <a:pt x="142" y="100"/>
                    <a:pt x="137" y="100"/>
                    <a:pt x="134" y="103"/>
                  </a:cubicBezTo>
                  <a:cubicBezTo>
                    <a:pt x="139" y="101"/>
                    <a:pt x="144" y="107"/>
                    <a:pt x="146" y="103"/>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94" name="Freeform 50"/>
            <p:cNvSpPr>
              <a:spLocks noEditPoints="1"/>
            </p:cNvSpPr>
            <p:nvPr/>
          </p:nvSpPr>
          <p:spPr bwMode="auto">
            <a:xfrm>
              <a:off x="4162425" y="3359150"/>
              <a:ext cx="334963" cy="309563"/>
            </a:xfrm>
            <a:custGeom>
              <a:avLst/>
              <a:gdLst>
                <a:gd name="T0" fmla="*/ 69 w 149"/>
                <a:gd name="T1" fmla="*/ 3 h 138"/>
                <a:gd name="T2" fmla="*/ 64 w 149"/>
                <a:gd name="T3" fmla="*/ 7 h 138"/>
                <a:gd name="T4" fmla="*/ 70 w 149"/>
                <a:gd name="T5" fmla="*/ 7 h 138"/>
                <a:gd name="T6" fmla="*/ 70 w 149"/>
                <a:gd name="T7" fmla="*/ 3 h 138"/>
                <a:gd name="T8" fmla="*/ 73 w 149"/>
                <a:gd name="T9" fmla="*/ 1 h 138"/>
                <a:gd name="T10" fmla="*/ 147 w 149"/>
                <a:gd name="T11" fmla="*/ 33 h 138"/>
                <a:gd name="T12" fmla="*/ 142 w 149"/>
                <a:gd name="T13" fmla="*/ 91 h 138"/>
                <a:gd name="T14" fmla="*/ 149 w 149"/>
                <a:gd name="T15" fmla="*/ 114 h 138"/>
                <a:gd name="T16" fmla="*/ 130 w 149"/>
                <a:gd name="T17" fmla="*/ 114 h 138"/>
                <a:gd name="T18" fmla="*/ 137 w 149"/>
                <a:gd name="T19" fmla="*/ 138 h 138"/>
                <a:gd name="T20" fmla="*/ 122 w 149"/>
                <a:gd name="T21" fmla="*/ 94 h 138"/>
                <a:gd name="T22" fmla="*/ 129 w 149"/>
                <a:gd name="T23" fmla="*/ 51 h 138"/>
                <a:gd name="T24" fmla="*/ 49 w 149"/>
                <a:gd name="T25" fmla="*/ 26 h 138"/>
                <a:gd name="T26" fmla="*/ 1 w 149"/>
                <a:gd name="T27" fmla="*/ 21 h 138"/>
                <a:gd name="T28" fmla="*/ 39 w 149"/>
                <a:gd name="T29" fmla="*/ 15 h 138"/>
                <a:gd name="T30" fmla="*/ 58 w 149"/>
                <a:gd name="T31" fmla="*/ 5 h 138"/>
                <a:gd name="T32" fmla="*/ 67 w 149"/>
                <a:gd name="T33" fmla="*/ 2 h 138"/>
                <a:gd name="T34" fmla="*/ 60 w 149"/>
                <a:gd name="T35" fmla="*/ 10 h 138"/>
                <a:gd name="T36" fmla="*/ 77 w 149"/>
                <a:gd name="T37" fmla="*/ 14 h 138"/>
                <a:gd name="T38" fmla="*/ 73 w 149"/>
                <a:gd name="T39" fmla="*/ 15 h 138"/>
                <a:gd name="T40" fmla="*/ 68 w 149"/>
                <a:gd name="T41" fmla="*/ 8 h 138"/>
                <a:gd name="T42" fmla="*/ 61 w 149"/>
                <a:gd name="T43" fmla="*/ 12 h 138"/>
                <a:gd name="T44" fmla="*/ 60 w 149"/>
                <a:gd name="T45" fmla="*/ 19 h 138"/>
                <a:gd name="T46" fmla="*/ 7 w 149"/>
                <a:gd name="T47" fmla="*/ 17 h 138"/>
                <a:gd name="T48" fmla="*/ 40 w 149"/>
                <a:gd name="T49" fmla="*/ 17 h 138"/>
                <a:gd name="T50" fmla="*/ 60 w 149"/>
                <a:gd name="T51" fmla="*/ 20 h 138"/>
                <a:gd name="T52" fmla="*/ 31 w 149"/>
                <a:gd name="T53" fmla="*/ 20 h 138"/>
                <a:gd name="T54" fmla="*/ 49 w 149"/>
                <a:gd name="T55" fmla="*/ 24 h 138"/>
                <a:gd name="T56" fmla="*/ 87 w 149"/>
                <a:gd name="T57" fmla="*/ 12 h 138"/>
                <a:gd name="T58" fmla="*/ 77 w 149"/>
                <a:gd name="T59" fmla="*/ 14 h 138"/>
                <a:gd name="T60" fmla="*/ 124 w 149"/>
                <a:gd name="T61" fmla="*/ 97 h 138"/>
                <a:gd name="T62" fmla="*/ 101 w 149"/>
                <a:gd name="T63" fmla="*/ 4 h 138"/>
                <a:gd name="T64" fmla="*/ 89 w 149"/>
                <a:gd name="T65" fmla="*/ 14 h 138"/>
                <a:gd name="T66" fmla="*/ 133 w 149"/>
                <a:gd name="T67" fmla="*/ 12 h 138"/>
                <a:gd name="T68" fmla="*/ 131 w 149"/>
                <a:gd name="T69" fmla="*/ 55 h 138"/>
                <a:gd name="T70" fmla="*/ 140 w 149"/>
                <a:gd name="T71" fmla="*/ 24 h 138"/>
                <a:gd name="T72" fmla="*/ 123 w 149"/>
                <a:gd name="T73" fmla="*/ 89 h 138"/>
                <a:gd name="T74" fmla="*/ 135 w 149"/>
                <a:gd name="T75" fmla="*/ 137 h 138"/>
                <a:gd name="T76" fmla="*/ 141 w 149"/>
                <a:gd name="T77" fmla="*/ 116 h 138"/>
                <a:gd name="T78" fmla="*/ 147 w 149"/>
                <a:gd name="T79" fmla="*/ 98 h 138"/>
                <a:gd name="T80" fmla="*/ 131 w 149"/>
                <a:gd name="T81" fmla="*/ 99 h 138"/>
                <a:gd name="T82" fmla="*/ 146 w 149"/>
                <a:gd name="T83" fmla="*/ 94 h 138"/>
                <a:gd name="T84" fmla="*/ 88 w 149"/>
                <a:gd name="T85" fmla="*/ 12 h 138"/>
                <a:gd name="T86" fmla="*/ 95 w 149"/>
                <a:gd name="T87" fmla="*/ 9 h 138"/>
                <a:gd name="T88" fmla="*/ 40 w 149"/>
                <a:gd name="T89" fmla="*/ 19 h 138"/>
                <a:gd name="T90" fmla="*/ 56 w 149"/>
                <a:gd name="T91" fmla="*/ 21 h 138"/>
                <a:gd name="T92" fmla="*/ 141 w 149"/>
                <a:gd name="T93" fmla="*/ 28 h 138"/>
                <a:gd name="T94" fmla="*/ 131 w 149"/>
                <a:gd name="T95" fmla="*/ 66 h 138"/>
                <a:gd name="T96" fmla="*/ 141 w 149"/>
                <a:gd name="T97" fmla="*/ 97 h 138"/>
                <a:gd name="T98" fmla="*/ 143 w 149"/>
                <a:gd name="T99" fmla="*/ 100 h 138"/>
                <a:gd name="T100" fmla="*/ 130 w 149"/>
                <a:gd name="T101" fmla="*/ 108 h 138"/>
                <a:gd name="T102" fmla="*/ 131 w 149"/>
                <a:gd name="T103" fmla="*/ 107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49" h="138">
                  <a:moveTo>
                    <a:pt x="65" y="0"/>
                  </a:moveTo>
                  <a:cubicBezTo>
                    <a:pt x="66" y="0"/>
                    <a:pt x="68" y="1"/>
                    <a:pt x="69" y="2"/>
                  </a:cubicBezTo>
                  <a:cubicBezTo>
                    <a:pt x="69" y="2"/>
                    <a:pt x="69" y="2"/>
                    <a:pt x="69" y="2"/>
                  </a:cubicBezTo>
                  <a:cubicBezTo>
                    <a:pt x="69" y="3"/>
                    <a:pt x="69" y="3"/>
                    <a:pt x="69" y="3"/>
                  </a:cubicBezTo>
                  <a:cubicBezTo>
                    <a:pt x="68" y="3"/>
                    <a:pt x="68" y="3"/>
                    <a:pt x="67" y="4"/>
                  </a:cubicBezTo>
                  <a:cubicBezTo>
                    <a:pt x="65" y="4"/>
                    <a:pt x="63" y="4"/>
                    <a:pt x="62" y="6"/>
                  </a:cubicBezTo>
                  <a:cubicBezTo>
                    <a:pt x="62" y="7"/>
                    <a:pt x="61" y="8"/>
                    <a:pt x="62" y="10"/>
                  </a:cubicBezTo>
                  <a:cubicBezTo>
                    <a:pt x="63" y="9"/>
                    <a:pt x="63" y="8"/>
                    <a:pt x="64" y="7"/>
                  </a:cubicBezTo>
                  <a:cubicBezTo>
                    <a:pt x="66" y="6"/>
                    <a:pt x="67" y="5"/>
                    <a:pt x="68" y="5"/>
                  </a:cubicBezTo>
                  <a:cubicBezTo>
                    <a:pt x="69" y="5"/>
                    <a:pt x="70" y="5"/>
                    <a:pt x="70" y="6"/>
                  </a:cubicBezTo>
                  <a:cubicBezTo>
                    <a:pt x="71" y="6"/>
                    <a:pt x="71" y="6"/>
                    <a:pt x="71" y="6"/>
                  </a:cubicBezTo>
                  <a:cubicBezTo>
                    <a:pt x="70" y="7"/>
                    <a:pt x="70" y="7"/>
                    <a:pt x="70" y="7"/>
                  </a:cubicBezTo>
                  <a:cubicBezTo>
                    <a:pt x="70" y="8"/>
                    <a:pt x="69" y="8"/>
                    <a:pt x="69" y="9"/>
                  </a:cubicBezTo>
                  <a:cubicBezTo>
                    <a:pt x="68" y="11"/>
                    <a:pt x="67" y="12"/>
                    <a:pt x="67" y="16"/>
                  </a:cubicBezTo>
                  <a:cubicBezTo>
                    <a:pt x="70" y="16"/>
                    <a:pt x="71" y="15"/>
                    <a:pt x="72" y="14"/>
                  </a:cubicBezTo>
                  <a:cubicBezTo>
                    <a:pt x="74" y="11"/>
                    <a:pt x="71" y="5"/>
                    <a:pt x="70" y="3"/>
                  </a:cubicBezTo>
                  <a:cubicBezTo>
                    <a:pt x="70" y="2"/>
                    <a:pt x="70" y="2"/>
                    <a:pt x="70" y="2"/>
                  </a:cubicBezTo>
                  <a:cubicBezTo>
                    <a:pt x="71" y="2"/>
                    <a:pt x="71" y="2"/>
                    <a:pt x="71" y="2"/>
                  </a:cubicBezTo>
                  <a:cubicBezTo>
                    <a:pt x="71" y="1"/>
                    <a:pt x="72" y="1"/>
                    <a:pt x="73" y="1"/>
                  </a:cubicBezTo>
                  <a:cubicBezTo>
                    <a:pt x="73" y="1"/>
                    <a:pt x="73" y="1"/>
                    <a:pt x="73" y="1"/>
                  </a:cubicBezTo>
                  <a:cubicBezTo>
                    <a:pt x="75" y="1"/>
                    <a:pt x="77" y="3"/>
                    <a:pt x="78" y="5"/>
                  </a:cubicBezTo>
                  <a:cubicBezTo>
                    <a:pt x="79" y="7"/>
                    <a:pt x="79" y="9"/>
                    <a:pt x="79" y="11"/>
                  </a:cubicBezTo>
                  <a:cubicBezTo>
                    <a:pt x="88" y="5"/>
                    <a:pt x="99" y="2"/>
                    <a:pt x="110" y="2"/>
                  </a:cubicBezTo>
                  <a:cubicBezTo>
                    <a:pt x="131" y="2"/>
                    <a:pt x="145" y="14"/>
                    <a:pt x="147" y="33"/>
                  </a:cubicBezTo>
                  <a:cubicBezTo>
                    <a:pt x="148" y="45"/>
                    <a:pt x="142" y="55"/>
                    <a:pt x="137" y="65"/>
                  </a:cubicBezTo>
                  <a:cubicBezTo>
                    <a:pt x="131" y="75"/>
                    <a:pt x="125" y="85"/>
                    <a:pt x="126" y="97"/>
                  </a:cubicBezTo>
                  <a:cubicBezTo>
                    <a:pt x="127" y="97"/>
                    <a:pt x="130" y="96"/>
                    <a:pt x="132" y="95"/>
                  </a:cubicBezTo>
                  <a:cubicBezTo>
                    <a:pt x="135" y="93"/>
                    <a:pt x="138" y="91"/>
                    <a:pt x="142" y="91"/>
                  </a:cubicBezTo>
                  <a:cubicBezTo>
                    <a:pt x="144" y="91"/>
                    <a:pt x="145" y="92"/>
                    <a:pt x="147" y="93"/>
                  </a:cubicBezTo>
                  <a:cubicBezTo>
                    <a:pt x="147" y="93"/>
                    <a:pt x="147" y="93"/>
                    <a:pt x="147" y="93"/>
                  </a:cubicBezTo>
                  <a:cubicBezTo>
                    <a:pt x="149" y="96"/>
                    <a:pt x="149" y="101"/>
                    <a:pt x="149" y="106"/>
                  </a:cubicBezTo>
                  <a:cubicBezTo>
                    <a:pt x="148" y="109"/>
                    <a:pt x="148" y="112"/>
                    <a:pt x="149" y="114"/>
                  </a:cubicBezTo>
                  <a:cubicBezTo>
                    <a:pt x="149" y="115"/>
                    <a:pt x="149" y="115"/>
                    <a:pt x="149" y="115"/>
                  </a:cubicBezTo>
                  <a:cubicBezTo>
                    <a:pt x="148" y="115"/>
                    <a:pt x="148" y="115"/>
                    <a:pt x="148" y="115"/>
                  </a:cubicBezTo>
                  <a:cubicBezTo>
                    <a:pt x="146" y="117"/>
                    <a:pt x="143" y="118"/>
                    <a:pt x="141" y="118"/>
                  </a:cubicBezTo>
                  <a:cubicBezTo>
                    <a:pt x="137" y="118"/>
                    <a:pt x="134" y="116"/>
                    <a:pt x="130" y="114"/>
                  </a:cubicBezTo>
                  <a:cubicBezTo>
                    <a:pt x="130" y="115"/>
                    <a:pt x="130" y="115"/>
                    <a:pt x="130" y="115"/>
                  </a:cubicBezTo>
                  <a:cubicBezTo>
                    <a:pt x="130" y="126"/>
                    <a:pt x="130" y="136"/>
                    <a:pt x="141" y="136"/>
                  </a:cubicBezTo>
                  <a:cubicBezTo>
                    <a:pt x="141" y="138"/>
                    <a:pt x="141" y="138"/>
                    <a:pt x="141" y="138"/>
                  </a:cubicBezTo>
                  <a:cubicBezTo>
                    <a:pt x="139" y="138"/>
                    <a:pt x="138" y="138"/>
                    <a:pt x="137" y="138"/>
                  </a:cubicBezTo>
                  <a:cubicBezTo>
                    <a:pt x="123" y="138"/>
                    <a:pt x="123" y="125"/>
                    <a:pt x="123" y="112"/>
                  </a:cubicBezTo>
                  <a:cubicBezTo>
                    <a:pt x="123" y="108"/>
                    <a:pt x="123" y="105"/>
                    <a:pt x="123" y="102"/>
                  </a:cubicBezTo>
                  <a:cubicBezTo>
                    <a:pt x="123" y="99"/>
                    <a:pt x="122" y="96"/>
                    <a:pt x="122" y="94"/>
                  </a:cubicBezTo>
                  <a:cubicBezTo>
                    <a:pt x="122" y="94"/>
                    <a:pt x="122" y="94"/>
                    <a:pt x="122" y="94"/>
                  </a:cubicBezTo>
                  <a:cubicBezTo>
                    <a:pt x="122" y="93"/>
                    <a:pt x="122" y="93"/>
                    <a:pt x="122" y="93"/>
                  </a:cubicBezTo>
                  <a:cubicBezTo>
                    <a:pt x="121" y="92"/>
                    <a:pt x="121" y="91"/>
                    <a:pt x="121" y="90"/>
                  </a:cubicBezTo>
                  <a:cubicBezTo>
                    <a:pt x="120" y="84"/>
                    <a:pt x="118" y="78"/>
                    <a:pt x="120" y="70"/>
                  </a:cubicBezTo>
                  <a:cubicBezTo>
                    <a:pt x="122" y="64"/>
                    <a:pt x="125" y="57"/>
                    <a:pt x="129" y="51"/>
                  </a:cubicBezTo>
                  <a:cubicBezTo>
                    <a:pt x="136" y="39"/>
                    <a:pt x="143" y="27"/>
                    <a:pt x="132" y="13"/>
                  </a:cubicBezTo>
                  <a:cubicBezTo>
                    <a:pt x="126" y="11"/>
                    <a:pt x="121" y="10"/>
                    <a:pt x="115" y="10"/>
                  </a:cubicBezTo>
                  <a:cubicBezTo>
                    <a:pt x="104" y="10"/>
                    <a:pt x="93" y="14"/>
                    <a:pt x="83" y="18"/>
                  </a:cubicBezTo>
                  <a:cubicBezTo>
                    <a:pt x="72" y="22"/>
                    <a:pt x="61" y="26"/>
                    <a:pt x="49" y="26"/>
                  </a:cubicBezTo>
                  <a:cubicBezTo>
                    <a:pt x="48" y="26"/>
                    <a:pt x="47" y="26"/>
                    <a:pt x="45" y="26"/>
                  </a:cubicBezTo>
                  <a:cubicBezTo>
                    <a:pt x="40" y="25"/>
                    <a:pt x="35" y="23"/>
                    <a:pt x="30" y="22"/>
                  </a:cubicBezTo>
                  <a:cubicBezTo>
                    <a:pt x="25" y="19"/>
                    <a:pt x="19" y="17"/>
                    <a:pt x="13" y="17"/>
                  </a:cubicBezTo>
                  <a:cubicBezTo>
                    <a:pt x="9" y="17"/>
                    <a:pt x="4" y="19"/>
                    <a:pt x="1" y="21"/>
                  </a:cubicBezTo>
                  <a:cubicBezTo>
                    <a:pt x="0" y="20"/>
                    <a:pt x="0" y="20"/>
                    <a:pt x="0" y="20"/>
                  </a:cubicBezTo>
                  <a:cubicBezTo>
                    <a:pt x="5" y="15"/>
                    <a:pt x="11" y="13"/>
                    <a:pt x="20" y="13"/>
                  </a:cubicBezTo>
                  <a:cubicBezTo>
                    <a:pt x="20" y="13"/>
                    <a:pt x="20" y="13"/>
                    <a:pt x="20" y="13"/>
                  </a:cubicBezTo>
                  <a:cubicBezTo>
                    <a:pt x="26" y="13"/>
                    <a:pt x="33" y="14"/>
                    <a:pt x="39" y="15"/>
                  </a:cubicBezTo>
                  <a:cubicBezTo>
                    <a:pt x="46" y="16"/>
                    <a:pt x="53" y="17"/>
                    <a:pt x="59" y="17"/>
                  </a:cubicBezTo>
                  <a:cubicBezTo>
                    <a:pt x="61" y="16"/>
                    <a:pt x="60" y="13"/>
                    <a:pt x="59" y="10"/>
                  </a:cubicBezTo>
                  <a:cubicBezTo>
                    <a:pt x="58" y="8"/>
                    <a:pt x="58" y="7"/>
                    <a:pt x="58" y="5"/>
                  </a:cubicBezTo>
                  <a:cubicBezTo>
                    <a:pt x="58" y="5"/>
                    <a:pt x="58" y="5"/>
                    <a:pt x="58" y="5"/>
                  </a:cubicBezTo>
                  <a:cubicBezTo>
                    <a:pt x="58" y="4"/>
                    <a:pt x="58" y="4"/>
                    <a:pt x="58" y="4"/>
                  </a:cubicBezTo>
                  <a:cubicBezTo>
                    <a:pt x="59" y="4"/>
                    <a:pt x="59" y="3"/>
                    <a:pt x="60" y="3"/>
                  </a:cubicBezTo>
                  <a:cubicBezTo>
                    <a:pt x="62" y="1"/>
                    <a:pt x="63" y="0"/>
                    <a:pt x="65" y="0"/>
                  </a:cubicBezTo>
                  <a:close/>
                  <a:moveTo>
                    <a:pt x="67" y="2"/>
                  </a:moveTo>
                  <a:cubicBezTo>
                    <a:pt x="65" y="1"/>
                    <a:pt x="63" y="2"/>
                    <a:pt x="61" y="4"/>
                  </a:cubicBezTo>
                  <a:cubicBezTo>
                    <a:pt x="60" y="4"/>
                    <a:pt x="60" y="5"/>
                    <a:pt x="59" y="5"/>
                  </a:cubicBezTo>
                  <a:cubicBezTo>
                    <a:pt x="59" y="7"/>
                    <a:pt x="60" y="8"/>
                    <a:pt x="60" y="10"/>
                  </a:cubicBezTo>
                  <a:cubicBezTo>
                    <a:pt x="60" y="10"/>
                    <a:pt x="60" y="10"/>
                    <a:pt x="60" y="10"/>
                  </a:cubicBezTo>
                  <a:cubicBezTo>
                    <a:pt x="60" y="8"/>
                    <a:pt x="60" y="7"/>
                    <a:pt x="61" y="5"/>
                  </a:cubicBezTo>
                  <a:cubicBezTo>
                    <a:pt x="62" y="3"/>
                    <a:pt x="65" y="3"/>
                    <a:pt x="66" y="2"/>
                  </a:cubicBezTo>
                  <a:cubicBezTo>
                    <a:pt x="66" y="2"/>
                    <a:pt x="67" y="2"/>
                    <a:pt x="67" y="2"/>
                  </a:cubicBezTo>
                  <a:close/>
                  <a:moveTo>
                    <a:pt x="77" y="14"/>
                  </a:moveTo>
                  <a:cubicBezTo>
                    <a:pt x="76" y="13"/>
                    <a:pt x="76" y="13"/>
                    <a:pt x="76" y="13"/>
                  </a:cubicBezTo>
                  <a:cubicBezTo>
                    <a:pt x="78" y="11"/>
                    <a:pt x="78" y="8"/>
                    <a:pt x="77" y="6"/>
                  </a:cubicBezTo>
                  <a:cubicBezTo>
                    <a:pt x="75" y="3"/>
                    <a:pt x="73" y="1"/>
                    <a:pt x="72" y="2"/>
                  </a:cubicBezTo>
                  <a:cubicBezTo>
                    <a:pt x="73" y="5"/>
                    <a:pt x="76" y="11"/>
                    <a:pt x="73" y="15"/>
                  </a:cubicBezTo>
                  <a:cubicBezTo>
                    <a:pt x="72" y="16"/>
                    <a:pt x="70" y="17"/>
                    <a:pt x="67" y="17"/>
                  </a:cubicBezTo>
                  <a:cubicBezTo>
                    <a:pt x="66" y="17"/>
                    <a:pt x="66" y="17"/>
                    <a:pt x="66" y="17"/>
                  </a:cubicBezTo>
                  <a:cubicBezTo>
                    <a:pt x="66" y="17"/>
                    <a:pt x="66" y="17"/>
                    <a:pt x="66" y="17"/>
                  </a:cubicBezTo>
                  <a:cubicBezTo>
                    <a:pt x="65" y="12"/>
                    <a:pt x="66" y="10"/>
                    <a:pt x="68" y="8"/>
                  </a:cubicBezTo>
                  <a:cubicBezTo>
                    <a:pt x="68" y="8"/>
                    <a:pt x="68" y="7"/>
                    <a:pt x="69" y="7"/>
                  </a:cubicBezTo>
                  <a:cubicBezTo>
                    <a:pt x="69" y="6"/>
                    <a:pt x="68" y="6"/>
                    <a:pt x="68" y="6"/>
                  </a:cubicBezTo>
                  <a:cubicBezTo>
                    <a:pt x="67" y="6"/>
                    <a:pt x="66" y="7"/>
                    <a:pt x="65" y="8"/>
                  </a:cubicBezTo>
                  <a:cubicBezTo>
                    <a:pt x="64" y="10"/>
                    <a:pt x="63" y="11"/>
                    <a:pt x="61" y="12"/>
                  </a:cubicBezTo>
                  <a:cubicBezTo>
                    <a:pt x="61" y="12"/>
                    <a:pt x="61" y="12"/>
                    <a:pt x="61" y="12"/>
                  </a:cubicBezTo>
                  <a:cubicBezTo>
                    <a:pt x="61" y="14"/>
                    <a:pt x="62" y="17"/>
                    <a:pt x="60" y="18"/>
                  </a:cubicBezTo>
                  <a:cubicBezTo>
                    <a:pt x="60" y="19"/>
                    <a:pt x="60" y="19"/>
                    <a:pt x="60" y="19"/>
                  </a:cubicBezTo>
                  <a:cubicBezTo>
                    <a:pt x="60" y="19"/>
                    <a:pt x="60" y="19"/>
                    <a:pt x="60" y="19"/>
                  </a:cubicBezTo>
                  <a:cubicBezTo>
                    <a:pt x="53" y="18"/>
                    <a:pt x="46" y="17"/>
                    <a:pt x="39" y="16"/>
                  </a:cubicBezTo>
                  <a:cubicBezTo>
                    <a:pt x="32" y="15"/>
                    <a:pt x="26" y="14"/>
                    <a:pt x="20" y="14"/>
                  </a:cubicBezTo>
                  <a:cubicBezTo>
                    <a:pt x="20" y="14"/>
                    <a:pt x="20" y="14"/>
                    <a:pt x="20" y="14"/>
                  </a:cubicBezTo>
                  <a:cubicBezTo>
                    <a:pt x="15" y="14"/>
                    <a:pt x="11" y="15"/>
                    <a:pt x="7" y="17"/>
                  </a:cubicBezTo>
                  <a:cubicBezTo>
                    <a:pt x="9" y="16"/>
                    <a:pt x="11" y="16"/>
                    <a:pt x="13" y="16"/>
                  </a:cubicBezTo>
                  <a:cubicBezTo>
                    <a:pt x="18" y="16"/>
                    <a:pt x="24" y="18"/>
                    <a:pt x="29" y="19"/>
                  </a:cubicBezTo>
                  <a:cubicBezTo>
                    <a:pt x="31" y="19"/>
                    <a:pt x="31" y="19"/>
                    <a:pt x="31" y="19"/>
                  </a:cubicBezTo>
                  <a:cubicBezTo>
                    <a:pt x="34" y="18"/>
                    <a:pt x="37" y="17"/>
                    <a:pt x="40" y="17"/>
                  </a:cubicBezTo>
                  <a:cubicBezTo>
                    <a:pt x="40" y="17"/>
                    <a:pt x="40" y="17"/>
                    <a:pt x="40" y="17"/>
                  </a:cubicBezTo>
                  <a:cubicBezTo>
                    <a:pt x="45" y="17"/>
                    <a:pt x="49" y="18"/>
                    <a:pt x="54" y="19"/>
                  </a:cubicBezTo>
                  <a:cubicBezTo>
                    <a:pt x="55" y="19"/>
                    <a:pt x="57" y="20"/>
                    <a:pt x="58" y="20"/>
                  </a:cubicBezTo>
                  <a:cubicBezTo>
                    <a:pt x="60" y="20"/>
                    <a:pt x="60" y="20"/>
                    <a:pt x="60" y="20"/>
                  </a:cubicBezTo>
                  <a:cubicBezTo>
                    <a:pt x="59" y="21"/>
                    <a:pt x="59" y="21"/>
                    <a:pt x="59" y="21"/>
                  </a:cubicBezTo>
                  <a:cubicBezTo>
                    <a:pt x="56" y="23"/>
                    <a:pt x="53" y="24"/>
                    <a:pt x="50" y="24"/>
                  </a:cubicBezTo>
                  <a:cubicBezTo>
                    <a:pt x="47" y="24"/>
                    <a:pt x="43" y="23"/>
                    <a:pt x="40" y="22"/>
                  </a:cubicBezTo>
                  <a:cubicBezTo>
                    <a:pt x="37" y="21"/>
                    <a:pt x="34" y="20"/>
                    <a:pt x="31" y="20"/>
                  </a:cubicBezTo>
                  <a:cubicBezTo>
                    <a:pt x="30" y="20"/>
                    <a:pt x="30" y="20"/>
                    <a:pt x="30" y="20"/>
                  </a:cubicBezTo>
                  <a:cubicBezTo>
                    <a:pt x="30" y="20"/>
                    <a:pt x="31" y="20"/>
                    <a:pt x="31" y="20"/>
                  </a:cubicBezTo>
                  <a:cubicBezTo>
                    <a:pt x="36" y="22"/>
                    <a:pt x="41" y="24"/>
                    <a:pt x="46" y="24"/>
                  </a:cubicBezTo>
                  <a:cubicBezTo>
                    <a:pt x="47" y="24"/>
                    <a:pt x="48" y="24"/>
                    <a:pt x="49" y="24"/>
                  </a:cubicBezTo>
                  <a:cubicBezTo>
                    <a:pt x="61" y="24"/>
                    <a:pt x="72" y="20"/>
                    <a:pt x="82" y="16"/>
                  </a:cubicBezTo>
                  <a:cubicBezTo>
                    <a:pt x="84" y="16"/>
                    <a:pt x="86" y="15"/>
                    <a:pt x="88" y="14"/>
                  </a:cubicBezTo>
                  <a:cubicBezTo>
                    <a:pt x="88" y="14"/>
                    <a:pt x="88" y="14"/>
                    <a:pt x="88" y="14"/>
                  </a:cubicBezTo>
                  <a:cubicBezTo>
                    <a:pt x="87" y="13"/>
                    <a:pt x="87" y="12"/>
                    <a:pt x="87" y="12"/>
                  </a:cubicBezTo>
                  <a:cubicBezTo>
                    <a:pt x="88" y="10"/>
                    <a:pt x="91" y="9"/>
                    <a:pt x="94" y="7"/>
                  </a:cubicBezTo>
                  <a:cubicBezTo>
                    <a:pt x="97" y="7"/>
                    <a:pt x="99" y="6"/>
                    <a:pt x="100" y="5"/>
                  </a:cubicBezTo>
                  <a:cubicBezTo>
                    <a:pt x="101" y="4"/>
                    <a:pt x="101" y="4"/>
                    <a:pt x="101" y="4"/>
                  </a:cubicBezTo>
                  <a:cubicBezTo>
                    <a:pt x="92" y="6"/>
                    <a:pt x="84" y="9"/>
                    <a:pt x="77" y="14"/>
                  </a:cubicBezTo>
                  <a:close/>
                  <a:moveTo>
                    <a:pt x="126" y="98"/>
                  </a:moveTo>
                  <a:cubicBezTo>
                    <a:pt x="126" y="98"/>
                    <a:pt x="125" y="98"/>
                    <a:pt x="125" y="98"/>
                  </a:cubicBezTo>
                  <a:cubicBezTo>
                    <a:pt x="124" y="98"/>
                    <a:pt x="124" y="98"/>
                    <a:pt x="124" y="98"/>
                  </a:cubicBezTo>
                  <a:cubicBezTo>
                    <a:pt x="124" y="97"/>
                    <a:pt x="124" y="97"/>
                    <a:pt x="124" y="97"/>
                  </a:cubicBezTo>
                  <a:cubicBezTo>
                    <a:pt x="123" y="85"/>
                    <a:pt x="129" y="74"/>
                    <a:pt x="135" y="64"/>
                  </a:cubicBezTo>
                  <a:cubicBezTo>
                    <a:pt x="141" y="54"/>
                    <a:pt x="147" y="45"/>
                    <a:pt x="146" y="34"/>
                  </a:cubicBezTo>
                  <a:cubicBezTo>
                    <a:pt x="144" y="15"/>
                    <a:pt x="130" y="4"/>
                    <a:pt x="110" y="4"/>
                  </a:cubicBezTo>
                  <a:cubicBezTo>
                    <a:pt x="107" y="4"/>
                    <a:pt x="104" y="4"/>
                    <a:pt x="101" y="4"/>
                  </a:cubicBezTo>
                  <a:cubicBezTo>
                    <a:pt x="102" y="5"/>
                    <a:pt x="102" y="5"/>
                    <a:pt x="102" y="5"/>
                  </a:cubicBezTo>
                  <a:cubicBezTo>
                    <a:pt x="102" y="6"/>
                    <a:pt x="102" y="6"/>
                    <a:pt x="102" y="7"/>
                  </a:cubicBezTo>
                  <a:cubicBezTo>
                    <a:pt x="101" y="9"/>
                    <a:pt x="99" y="10"/>
                    <a:pt x="96" y="11"/>
                  </a:cubicBezTo>
                  <a:cubicBezTo>
                    <a:pt x="93" y="11"/>
                    <a:pt x="90" y="12"/>
                    <a:pt x="89" y="14"/>
                  </a:cubicBezTo>
                  <a:cubicBezTo>
                    <a:pt x="97" y="11"/>
                    <a:pt x="106" y="8"/>
                    <a:pt x="115" y="8"/>
                  </a:cubicBezTo>
                  <a:cubicBezTo>
                    <a:pt x="121" y="8"/>
                    <a:pt x="127" y="9"/>
                    <a:pt x="132" y="12"/>
                  </a:cubicBezTo>
                  <a:cubicBezTo>
                    <a:pt x="133" y="12"/>
                    <a:pt x="133" y="12"/>
                    <a:pt x="133" y="12"/>
                  </a:cubicBezTo>
                  <a:cubicBezTo>
                    <a:pt x="133" y="12"/>
                    <a:pt x="133" y="12"/>
                    <a:pt x="133" y="12"/>
                  </a:cubicBezTo>
                  <a:cubicBezTo>
                    <a:pt x="145" y="27"/>
                    <a:pt x="137" y="40"/>
                    <a:pt x="130" y="52"/>
                  </a:cubicBezTo>
                  <a:cubicBezTo>
                    <a:pt x="126" y="58"/>
                    <a:pt x="123" y="64"/>
                    <a:pt x="122" y="71"/>
                  </a:cubicBezTo>
                  <a:cubicBezTo>
                    <a:pt x="120" y="76"/>
                    <a:pt x="121" y="80"/>
                    <a:pt x="121" y="84"/>
                  </a:cubicBezTo>
                  <a:cubicBezTo>
                    <a:pt x="122" y="72"/>
                    <a:pt x="126" y="63"/>
                    <a:pt x="131" y="55"/>
                  </a:cubicBezTo>
                  <a:cubicBezTo>
                    <a:pt x="135" y="47"/>
                    <a:pt x="139" y="39"/>
                    <a:pt x="140" y="28"/>
                  </a:cubicBezTo>
                  <a:cubicBezTo>
                    <a:pt x="139" y="27"/>
                    <a:pt x="138" y="25"/>
                    <a:pt x="139" y="24"/>
                  </a:cubicBezTo>
                  <a:cubicBezTo>
                    <a:pt x="139" y="24"/>
                    <a:pt x="139" y="24"/>
                    <a:pt x="140" y="24"/>
                  </a:cubicBezTo>
                  <a:cubicBezTo>
                    <a:pt x="140" y="24"/>
                    <a:pt x="140" y="24"/>
                    <a:pt x="140" y="24"/>
                  </a:cubicBezTo>
                  <a:cubicBezTo>
                    <a:pt x="141" y="24"/>
                    <a:pt x="142" y="24"/>
                    <a:pt x="143" y="26"/>
                  </a:cubicBezTo>
                  <a:cubicBezTo>
                    <a:pt x="143" y="26"/>
                    <a:pt x="143" y="26"/>
                    <a:pt x="143" y="26"/>
                  </a:cubicBezTo>
                  <a:cubicBezTo>
                    <a:pt x="145" y="43"/>
                    <a:pt x="139" y="55"/>
                    <a:pt x="133" y="66"/>
                  </a:cubicBezTo>
                  <a:cubicBezTo>
                    <a:pt x="129" y="73"/>
                    <a:pt x="125" y="81"/>
                    <a:pt x="123" y="89"/>
                  </a:cubicBezTo>
                  <a:cubicBezTo>
                    <a:pt x="123" y="90"/>
                    <a:pt x="123" y="90"/>
                    <a:pt x="123" y="90"/>
                  </a:cubicBezTo>
                  <a:cubicBezTo>
                    <a:pt x="123" y="94"/>
                    <a:pt x="124" y="97"/>
                    <a:pt x="124" y="102"/>
                  </a:cubicBezTo>
                  <a:cubicBezTo>
                    <a:pt x="125" y="105"/>
                    <a:pt x="125" y="108"/>
                    <a:pt x="125" y="112"/>
                  </a:cubicBezTo>
                  <a:cubicBezTo>
                    <a:pt x="125" y="124"/>
                    <a:pt x="125" y="135"/>
                    <a:pt x="135" y="137"/>
                  </a:cubicBezTo>
                  <a:cubicBezTo>
                    <a:pt x="129" y="133"/>
                    <a:pt x="129" y="124"/>
                    <a:pt x="129" y="115"/>
                  </a:cubicBezTo>
                  <a:cubicBezTo>
                    <a:pt x="129" y="112"/>
                    <a:pt x="129" y="112"/>
                    <a:pt x="129" y="112"/>
                  </a:cubicBezTo>
                  <a:cubicBezTo>
                    <a:pt x="130" y="112"/>
                    <a:pt x="130" y="112"/>
                    <a:pt x="130" y="112"/>
                  </a:cubicBezTo>
                  <a:cubicBezTo>
                    <a:pt x="133" y="115"/>
                    <a:pt x="137" y="116"/>
                    <a:pt x="141" y="116"/>
                  </a:cubicBezTo>
                  <a:cubicBezTo>
                    <a:pt x="143" y="116"/>
                    <a:pt x="145" y="115"/>
                    <a:pt x="147" y="114"/>
                  </a:cubicBezTo>
                  <a:cubicBezTo>
                    <a:pt x="147" y="112"/>
                    <a:pt x="147" y="109"/>
                    <a:pt x="147" y="106"/>
                  </a:cubicBezTo>
                  <a:cubicBezTo>
                    <a:pt x="147" y="103"/>
                    <a:pt x="147" y="100"/>
                    <a:pt x="147" y="98"/>
                  </a:cubicBezTo>
                  <a:cubicBezTo>
                    <a:pt x="147" y="98"/>
                    <a:pt x="147" y="98"/>
                    <a:pt x="147" y="98"/>
                  </a:cubicBezTo>
                  <a:cubicBezTo>
                    <a:pt x="146" y="99"/>
                    <a:pt x="145" y="99"/>
                    <a:pt x="144" y="99"/>
                  </a:cubicBezTo>
                  <a:cubicBezTo>
                    <a:pt x="143" y="99"/>
                    <a:pt x="142" y="99"/>
                    <a:pt x="141" y="99"/>
                  </a:cubicBezTo>
                  <a:cubicBezTo>
                    <a:pt x="138" y="98"/>
                    <a:pt x="136" y="97"/>
                    <a:pt x="134" y="98"/>
                  </a:cubicBezTo>
                  <a:cubicBezTo>
                    <a:pt x="131" y="99"/>
                    <a:pt x="131" y="99"/>
                    <a:pt x="131" y="99"/>
                  </a:cubicBezTo>
                  <a:cubicBezTo>
                    <a:pt x="133" y="97"/>
                    <a:pt x="133" y="97"/>
                    <a:pt x="133" y="97"/>
                  </a:cubicBezTo>
                  <a:cubicBezTo>
                    <a:pt x="137" y="93"/>
                    <a:pt x="142" y="93"/>
                    <a:pt x="147" y="97"/>
                  </a:cubicBezTo>
                  <a:cubicBezTo>
                    <a:pt x="147" y="97"/>
                    <a:pt x="147" y="97"/>
                    <a:pt x="147" y="97"/>
                  </a:cubicBezTo>
                  <a:cubicBezTo>
                    <a:pt x="147" y="96"/>
                    <a:pt x="146" y="95"/>
                    <a:pt x="146" y="94"/>
                  </a:cubicBezTo>
                  <a:cubicBezTo>
                    <a:pt x="145" y="93"/>
                    <a:pt x="143" y="93"/>
                    <a:pt x="142" y="93"/>
                  </a:cubicBezTo>
                  <a:cubicBezTo>
                    <a:pt x="139" y="93"/>
                    <a:pt x="136" y="94"/>
                    <a:pt x="133" y="96"/>
                  </a:cubicBezTo>
                  <a:cubicBezTo>
                    <a:pt x="130" y="97"/>
                    <a:pt x="128" y="98"/>
                    <a:pt x="126" y="98"/>
                  </a:cubicBezTo>
                  <a:close/>
                  <a:moveTo>
                    <a:pt x="88" y="12"/>
                  </a:moveTo>
                  <a:cubicBezTo>
                    <a:pt x="90" y="11"/>
                    <a:pt x="93" y="10"/>
                    <a:pt x="95" y="9"/>
                  </a:cubicBezTo>
                  <a:cubicBezTo>
                    <a:pt x="98" y="8"/>
                    <a:pt x="100" y="8"/>
                    <a:pt x="101" y="7"/>
                  </a:cubicBezTo>
                  <a:cubicBezTo>
                    <a:pt x="101" y="7"/>
                    <a:pt x="101" y="6"/>
                    <a:pt x="101" y="6"/>
                  </a:cubicBezTo>
                  <a:cubicBezTo>
                    <a:pt x="99" y="7"/>
                    <a:pt x="97" y="8"/>
                    <a:pt x="95" y="9"/>
                  </a:cubicBezTo>
                  <a:cubicBezTo>
                    <a:pt x="92" y="10"/>
                    <a:pt x="89" y="11"/>
                    <a:pt x="88" y="12"/>
                  </a:cubicBezTo>
                  <a:close/>
                  <a:moveTo>
                    <a:pt x="56" y="21"/>
                  </a:moveTo>
                  <a:cubicBezTo>
                    <a:pt x="55" y="21"/>
                    <a:pt x="54" y="21"/>
                    <a:pt x="53" y="20"/>
                  </a:cubicBezTo>
                  <a:cubicBezTo>
                    <a:pt x="49" y="19"/>
                    <a:pt x="45" y="19"/>
                    <a:pt x="40" y="19"/>
                  </a:cubicBezTo>
                  <a:cubicBezTo>
                    <a:pt x="39" y="19"/>
                    <a:pt x="37" y="19"/>
                    <a:pt x="35" y="19"/>
                  </a:cubicBezTo>
                  <a:cubicBezTo>
                    <a:pt x="37" y="20"/>
                    <a:pt x="38" y="20"/>
                    <a:pt x="40" y="20"/>
                  </a:cubicBezTo>
                  <a:cubicBezTo>
                    <a:pt x="44" y="21"/>
                    <a:pt x="47" y="22"/>
                    <a:pt x="50" y="22"/>
                  </a:cubicBezTo>
                  <a:cubicBezTo>
                    <a:pt x="52" y="22"/>
                    <a:pt x="54" y="22"/>
                    <a:pt x="56" y="21"/>
                  </a:cubicBezTo>
                  <a:close/>
                  <a:moveTo>
                    <a:pt x="141" y="27"/>
                  </a:moveTo>
                  <a:cubicBezTo>
                    <a:pt x="141" y="26"/>
                    <a:pt x="141" y="26"/>
                    <a:pt x="140" y="25"/>
                  </a:cubicBezTo>
                  <a:cubicBezTo>
                    <a:pt x="141" y="26"/>
                    <a:pt x="141" y="27"/>
                    <a:pt x="141" y="27"/>
                  </a:cubicBezTo>
                  <a:cubicBezTo>
                    <a:pt x="141" y="28"/>
                    <a:pt x="141" y="28"/>
                    <a:pt x="141" y="28"/>
                  </a:cubicBezTo>
                  <a:cubicBezTo>
                    <a:pt x="141" y="28"/>
                    <a:pt x="141" y="28"/>
                    <a:pt x="141" y="28"/>
                  </a:cubicBezTo>
                  <a:cubicBezTo>
                    <a:pt x="141" y="40"/>
                    <a:pt x="136" y="48"/>
                    <a:pt x="132" y="56"/>
                  </a:cubicBezTo>
                  <a:cubicBezTo>
                    <a:pt x="128" y="64"/>
                    <a:pt x="123" y="72"/>
                    <a:pt x="123" y="84"/>
                  </a:cubicBezTo>
                  <a:cubicBezTo>
                    <a:pt x="125" y="77"/>
                    <a:pt x="128" y="71"/>
                    <a:pt x="131" y="66"/>
                  </a:cubicBezTo>
                  <a:cubicBezTo>
                    <a:pt x="138" y="54"/>
                    <a:pt x="144" y="43"/>
                    <a:pt x="141" y="27"/>
                  </a:cubicBezTo>
                  <a:close/>
                  <a:moveTo>
                    <a:pt x="145" y="98"/>
                  </a:moveTo>
                  <a:cubicBezTo>
                    <a:pt x="142" y="95"/>
                    <a:pt x="139" y="95"/>
                    <a:pt x="136" y="96"/>
                  </a:cubicBezTo>
                  <a:cubicBezTo>
                    <a:pt x="138" y="96"/>
                    <a:pt x="140" y="97"/>
                    <a:pt x="141" y="97"/>
                  </a:cubicBezTo>
                  <a:cubicBezTo>
                    <a:pt x="143" y="98"/>
                    <a:pt x="144" y="98"/>
                    <a:pt x="145" y="98"/>
                  </a:cubicBezTo>
                  <a:close/>
                  <a:moveTo>
                    <a:pt x="132" y="100"/>
                  </a:moveTo>
                  <a:cubicBezTo>
                    <a:pt x="142" y="100"/>
                    <a:pt x="142" y="100"/>
                    <a:pt x="142" y="100"/>
                  </a:cubicBezTo>
                  <a:cubicBezTo>
                    <a:pt x="143" y="100"/>
                    <a:pt x="143" y="100"/>
                    <a:pt x="143" y="100"/>
                  </a:cubicBezTo>
                  <a:cubicBezTo>
                    <a:pt x="146" y="102"/>
                    <a:pt x="146" y="108"/>
                    <a:pt x="146" y="113"/>
                  </a:cubicBezTo>
                  <a:cubicBezTo>
                    <a:pt x="146" y="114"/>
                    <a:pt x="146" y="114"/>
                    <a:pt x="146" y="114"/>
                  </a:cubicBezTo>
                  <a:cubicBezTo>
                    <a:pt x="145" y="114"/>
                    <a:pt x="145" y="114"/>
                    <a:pt x="145" y="114"/>
                  </a:cubicBezTo>
                  <a:cubicBezTo>
                    <a:pt x="138" y="115"/>
                    <a:pt x="132" y="112"/>
                    <a:pt x="130" y="108"/>
                  </a:cubicBezTo>
                  <a:cubicBezTo>
                    <a:pt x="129" y="105"/>
                    <a:pt x="129" y="102"/>
                    <a:pt x="132" y="100"/>
                  </a:cubicBezTo>
                  <a:close/>
                  <a:moveTo>
                    <a:pt x="142" y="101"/>
                  </a:moveTo>
                  <a:cubicBezTo>
                    <a:pt x="133" y="101"/>
                    <a:pt x="133" y="101"/>
                    <a:pt x="133" y="101"/>
                  </a:cubicBezTo>
                  <a:cubicBezTo>
                    <a:pt x="131" y="103"/>
                    <a:pt x="130" y="105"/>
                    <a:pt x="131" y="107"/>
                  </a:cubicBezTo>
                  <a:cubicBezTo>
                    <a:pt x="133" y="111"/>
                    <a:pt x="138" y="113"/>
                    <a:pt x="144" y="112"/>
                  </a:cubicBezTo>
                  <a:cubicBezTo>
                    <a:pt x="145" y="106"/>
                    <a:pt x="144" y="103"/>
                    <a:pt x="142" y="10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95" name="Freeform 51"/>
            <p:cNvSpPr>
              <a:spLocks noEditPoints="1"/>
            </p:cNvSpPr>
            <p:nvPr/>
          </p:nvSpPr>
          <p:spPr bwMode="auto">
            <a:xfrm>
              <a:off x="4205288" y="5753100"/>
              <a:ext cx="303213" cy="344488"/>
            </a:xfrm>
            <a:custGeom>
              <a:avLst/>
              <a:gdLst>
                <a:gd name="T0" fmla="*/ 47 w 135"/>
                <a:gd name="T1" fmla="*/ 133 h 153"/>
                <a:gd name="T2" fmla="*/ 91 w 135"/>
                <a:gd name="T3" fmla="*/ 114 h 153"/>
                <a:gd name="T4" fmla="*/ 47 w 135"/>
                <a:gd name="T5" fmla="*/ 138 h 153"/>
                <a:gd name="T6" fmla="*/ 0 w 135"/>
                <a:gd name="T7" fmla="*/ 124 h 153"/>
                <a:gd name="T8" fmla="*/ 4 w 135"/>
                <a:gd name="T9" fmla="*/ 133 h 153"/>
                <a:gd name="T10" fmla="*/ 97 w 135"/>
                <a:gd name="T11" fmla="*/ 109 h 153"/>
                <a:gd name="T12" fmla="*/ 100 w 135"/>
                <a:gd name="T13" fmla="*/ 94 h 153"/>
                <a:gd name="T14" fmla="*/ 125 w 135"/>
                <a:gd name="T15" fmla="*/ 22 h 153"/>
                <a:gd name="T16" fmla="*/ 101 w 135"/>
                <a:gd name="T17" fmla="*/ 15 h 153"/>
                <a:gd name="T18" fmla="*/ 114 w 135"/>
                <a:gd name="T19" fmla="*/ 5 h 153"/>
                <a:gd name="T20" fmla="*/ 132 w 135"/>
                <a:gd name="T21" fmla="*/ 30 h 153"/>
                <a:gd name="T22" fmla="*/ 107 w 135"/>
                <a:gd name="T23" fmla="*/ 106 h 153"/>
                <a:gd name="T24" fmla="*/ 100 w 135"/>
                <a:gd name="T25" fmla="*/ 137 h 153"/>
                <a:gd name="T26" fmla="*/ 95 w 135"/>
                <a:gd name="T27" fmla="*/ 113 h 153"/>
                <a:gd name="T28" fmla="*/ 47 w 135"/>
                <a:gd name="T29" fmla="*/ 133 h 153"/>
                <a:gd name="T30" fmla="*/ 102 w 135"/>
                <a:gd name="T31" fmla="*/ 107 h 153"/>
                <a:gd name="T32" fmla="*/ 128 w 135"/>
                <a:gd name="T33" fmla="*/ 36 h 153"/>
                <a:gd name="T34" fmla="*/ 102 w 135"/>
                <a:gd name="T35" fmla="*/ 107 h 153"/>
                <a:gd name="T36" fmla="*/ 114 w 135"/>
                <a:gd name="T37" fmla="*/ 110 h 153"/>
                <a:gd name="T38" fmla="*/ 118 w 135"/>
                <a:gd name="T39" fmla="*/ 128 h 153"/>
                <a:gd name="T40" fmla="*/ 114 w 135"/>
                <a:gd name="T41" fmla="*/ 110 h 153"/>
                <a:gd name="T42" fmla="*/ 104 w 135"/>
                <a:gd name="T43" fmla="*/ 110 h 153"/>
                <a:gd name="T44" fmla="*/ 102 w 135"/>
                <a:gd name="T45" fmla="*/ 131 h 153"/>
                <a:gd name="T46" fmla="*/ 115 w 135"/>
                <a:gd name="T47" fmla="*/ 133 h 153"/>
                <a:gd name="T48" fmla="*/ 104 w 135"/>
                <a:gd name="T49" fmla="*/ 110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35" h="153">
                  <a:moveTo>
                    <a:pt x="47" y="133"/>
                  </a:moveTo>
                  <a:cubicBezTo>
                    <a:pt x="62" y="133"/>
                    <a:pt x="76" y="119"/>
                    <a:pt x="91" y="114"/>
                  </a:cubicBezTo>
                  <a:cubicBezTo>
                    <a:pt x="82" y="120"/>
                    <a:pt x="63" y="134"/>
                    <a:pt x="47" y="138"/>
                  </a:cubicBezTo>
                  <a:cubicBezTo>
                    <a:pt x="28" y="143"/>
                    <a:pt x="0" y="144"/>
                    <a:pt x="0" y="124"/>
                  </a:cubicBezTo>
                  <a:cubicBezTo>
                    <a:pt x="6" y="123"/>
                    <a:pt x="1" y="132"/>
                    <a:pt x="4" y="133"/>
                  </a:cubicBezTo>
                  <a:cubicBezTo>
                    <a:pt x="38" y="148"/>
                    <a:pt x="65" y="113"/>
                    <a:pt x="97" y="109"/>
                  </a:cubicBezTo>
                  <a:cubicBezTo>
                    <a:pt x="98" y="104"/>
                    <a:pt x="100" y="100"/>
                    <a:pt x="100" y="94"/>
                  </a:cubicBezTo>
                  <a:cubicBezTo>
                    <a:pt x="109" y="85"/>
                    <a:pt x="131" y="46"/>
                    <a:pt x="125" y="22"/>
                  </a:cubicBezTo>
                  <a:cubicBezTo>
                    <a:pt x="123" y="12"/>
                    <a:pt x="109" y="0"/>
                    <a:pt x="101" y="15"/>
                  </a:cubicBezTo>
                  <a:cubicBezTo>
                    <a:pt x="97" y="9"/>
                    <a:pt x="107" y="4"/>
                    <a:pt x="114" y="5"/>
                  </a:cubicBezTo>
                  <a:cubicBezTo>
                    <a:pt x="125" y="6"/>
                    <a:pt x="131" y="18"/>
                    <a:pt x="132" y="30"/>
                  </a:cubicBezTo>
                  <a:cubicBezTo>
                    <a:pt x="135" y="56"/>
                    <a:pt x="111" y="90"/>
                    <a:pt x="107" y="106"/>
                  </a:cubicBezTo>
                  <a:cubicBezTo>
                    <a:pt x="133" y="105"/>
                    <a:pt x="126" y="153"/>
                    <a:pt x="100" y="137"/>
                  </a:cubicBezTo>
                  <a:cubicBezTo>
                    <a:pt x="97" y="130"/>
                    <a:pt x="98" y="120"/>
                    <a:pt x="95" y="113"/>
                  </a:cubicBezTo>
                  <a:cubicBezTo>
                    <a:pt x="78" y="113"/>
                    <a:pt x="63" y="127"/>
                    <a:pt x="47" y="133"/>
                  </a:cubicBezTo>
                  <a:close/>
                  <a:moveTo>
                    <a:pt x="102" y="107"/>
                  </a:moveTo>
                  <a:cubicBezTo>
                    <a:pt x="112" y="84"/>
                    <a:pt x="130" y="63"/>
                    <a:pt x="128" y="36"/>
                  </a:cubicBezTo>
                  <a:cubicBezTo>
                    <a:pt x="126" y="65"/>
                    <a:pt x="105" y="83"/>
                    <a:pt x="102" y="107"/>
                  </a:cubicBezTo>
                  <a:close/>
                  <a:moveTo>
                    <a:pt x="114" y="110"/>
                  </a:moveTo>
                  <a:cubicBezTo>
                    <a:pt x="117" y="118"/>
                    <a:pt x="121" y="121"/>
                    <a:pt x="118" y="128"/>
                  </a:cubicBezTo>
                  <a:cubicBezTo>
                    <a:pt x="128" y="125"/>
                    <a:pt x="119" y="112"/>
                    <a:pt x="114" y="110"/>
                  </a:cubicBezTo>
                  <a:close/>
                  <a:moveTo>
                    <a:pt x="104" y="110"/>
                  </a:moveTo>
                  <a:cubicBezTo>
                    <a:pt x="100" y="114"/>
                    <a:pt x="100" y="125"/>
                    <a:pt x="102" y="131"/>
                  </a:cubicBezTo>
                  <a:cubicBezTo>
                    <a:pt x="108" y="132"/>
                    <a:pt x="110" y="135"/>
                    <a:pt x="115" y="133"/>
                  </a:cubicBezTo>
                  <a:cubicBezTo>
                    <a:pt x="120" y="121"/>
                    <a:pt x="114" y="111"/>
                    <a:pt x="104" y="110"/>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96" name="Freeform 52"/>
            <p:cNvSpPr>
              <a:spLocks noEditPoints="1"/>
            </p:cNvSpPr>
            <p:nvPr/>
          </p:nvSpPr>
          <p:spPr bwMode="auto">
            <a:xfrm>
              <a:off x="4202113" y="5762625"/>
              <a:ext cx="306388" cy="311150"/>
            </a:xfrm>
            <a:custGeom>
              <a:avLst/>
              <a:gdLst>
                <a:gd name="T0" fmla="*/ 0 w 136"/>
                <a:gd name="T1" fmla="*/ 120 h 138"/>
                <a:gd name="T2" fmla="*/ 4 w 136"/>
                <a:gd name="T3" fmla="*/ 120 h 138"/>
                <a:gd name="T4" fmla="*/ 23 w 136"/>
                <a:gd name="T5" fmla="*/ 132 h 138"/>
                <a:gd name="T6" fmla="*/ 97 w 136"/>
                <a:gd name="T7" fmla="*/ 104 h 138"/>
                <a:gd name="T8" fmla="*/ 100 w 136"/>
                <a:gd name="T9" fmla="*/ 90 h 138"/>
                <a:gd name="T10" fmla="*/ 103 w 136"/>
                <a:gd name="T11" fmla="*/ 11 h 138"/>
                <a:gd name="T12" fmla="*/ 101 w 136"/>
                <a:gd name="T13" fmla="*/ 6 h 138"/>
                <a:gd name="T14" fmla="*/ 134 w 136"/>
                <a:gd name="T15" fmla="*/ 26 h 138"/>
                <a:gd name="T16" fmla="*/ 125 w 136"/>
                <a:gd name="T17" fmla="*/ 119 h 138"/>
                <a:gd name="T18" fmla="*/ 100 w 136"/>
                <a:gd name="T19" fmla="*/ 133 h 138"/>
                <a:gd name="T20" fmla="*/ 96 w 136"/>
                <a:gd name="T21" fmla="*/ 110 h 138"/>
                <a:gd name="T22" fmla="*/ 87 w 136"/>
                <a:gd name="T23" fmla="*/ 115 h 138"/>
                <a:gd name="T24" fmla="*/ 5 w 136"/>
                <a:gd name="T25" fmla="*/ 129 h 138"/>
                <a:gd name="T26" fmla="*/ 48 w 136"/>
                <a:gd name="T27" fmla="*/ 134 h 138"/>
                <a:gd name="T28" fmla="*/ 48 w 136"/>
                <a:gd name="T29" fmla="*/ 129 h 138"/>
                <a:gd name="T30" fmla="*/ 65 w 136"/>
                <a:gd name="T31" fmla="*/ 120 h 138"/>
                <a:gd name="T32" fmla="*/ 97 w 136"/>
                <a:gd name="T33" fmla="*/ 108 h 138"/>
                <a:gd name="T34" fmla="*/ 97 w 136"/>
                <a:gd name="T35" fmla="*/ 109 h 138"/>
                <a:gd name="T36" fmla="*/ 111 w 136"/>
                <a:gd name="T37" fmla="*/ 135 h 138"/>
                <a:gd name="T38" fmla="*/ 118 w 136"/>
                <a:gd name="T39" fmla="*/ 125 h 138"/>
                <a:gd name="T40" fmla="*/ 117 w 136"/>
                <a:gd name="T41" fmla="*/ 129 h 138"/>
                <a:gd name="T42" fmla="*/ 108 w 136"/>
                <a:gd name="T43" fmla="*/ 129 h 138"/>
                <a:gd name="T44" fmla="*/ 103 w 136"/>
                <a:gd name="T45" fmla="*/ 128 h 138"/>
                <a:gd name="T46" fmla="*/ 105 w 136"/>
                <a:gd name="T47" fmla="*/ 105 h 138"/>
                <a:gd name="T48" fmla="*/ 118 w 136"/>
                <a:gd name="T49" fmla="*/ 124 h 138"/>
                <a:gd name="T50" fmla="*/ 114 w 136"/>
                <a:gd name="T51" fmla="*/ 105 h 138"/>
                <a:gd name="T52" fmla="*/ 108 w 136"/>
                <a:gd name="T53" fmla="*/ 102 h 138"/>
                <a:gd name="T54" fmla="*/ 115 w 136"/>
                <a:gd name="T55" fmla="*/ 82 h 138"/>
                <a:gd name="T56" fmla="*/ 102 w 136"/>
                <a:gd name="T57" fmla="*/ 7 h 138"/>
                <a:gd name="T58" fmla="*/ 127 w 136"/>
                <a:gd name="T59" fmla="*/ 18 h 138"/>
                <a:gd name="T60" fmla="*/ 98 w 136"/>
                <a:gd name="T61" fmla="*/ 105 h 138"/>
                <a:gd name="T62" fmla="*/ 23 w 136"/>
                <a:gd name="T63" fmla="*/ 133 h 138"/>
                <a:gd name="T64" fmla="*/ 104 w 136"/>
                <a:gd name="T65" fmla="*/ 127 h 138"/>
                <a:gd name="T66" fmla="*/ 115 w 136"/>
                <a:gd name="T67" fmla="*/ 113 h 138"/>
                <a:gd name="T68" fmla="*/ 89 w 136"/>
                <a:gd name="T69" fmla="*/ 110 h 138"/>
                <a:gd name="T70" fmla="*/ 74 w 136"/>
                <a:gd name="T71" fmla="*/ 118 h 138"/>
                <a:gd name="T72" fmla="*/ 4 w 136"/>
                <a:gd name="T73" fmla="*/ 127 h 138"/>
                <a:gd name="T74" fmla="*/ 2 w 136"/>
                <a:gd name="T75" fmla="*/ 121 h 138"/>
                <a:gd name="T76" fmla="*/ 120 w 136"/>
                <a:gd name="T77" fmla="*/ 123 h 138"/>
                <a:gd name="T78" fmla="*/ 102 w 136"/>
                <a:gd name="T79" fmla="*/ 108 h 138"/>
                <a:gd name="T80" fmla="*/ 128 w 136"/>
                <a:gd name="T81" fmla="*/ 32 h 138"/>
                <a:gd name="T82" fmla="*/ 104 w 136"/>
                <a:gd name="T83" fmla="*/ 103 h 138"/>
                <a:gd name="T84" fmla="*/ 116 w 136"/>
                <a:gd name="T85" fmla="*/ 72 h 138"/>
                <a:gd name="T86" fmla="*/ 128 w 136"/>
                <a:gd name="T87" fmla="*/ 44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36" h="138">
                  <a:moveTo>
                    <a:pt x="26" y="138"/>
                  </a:moveTo>
                  <a:cubicBezTo>
                    <a:pt x="16" y="138"/>
                    <a:pt x="9" y="136"/>
                    <a:pt x="5" y="131"/>
                  </a:cubicBezTo>
                  <a:cubicBezTo>
                    <a:pt x="2" y="129"/>
                    <a:pt x="0" y="125"/>
                    <a:pt x="0" y="120"/>
                  </a:cubicBezTo>
                  <a:cubicBezTo>
                    <a:pt x="0" y="120"/>
                    <a:pt x="0" y="120"/>
                    <a:pt x="0" y="120"/>
                  </a:cubicBezTo>
                  <a:cubicBezTo>
                    <a:pt x="1" y="119"/>
                    <a:pt x="1" y="119"/>
                    <a:pt x="1" y="119"/>
                  </a:cubicBezTo>
                  <a:cubicBezTo>
                    <a:pt x="2" y="119"/>
                    <a:pt x="3" y="119"/>
                    <a:pt x="4" y="120"/>
                  </a:cubicBezTo>
                  <a:cubicBezTo>
                    <a:pt x="5" y="121"/>
                    <a:pt x="5" y="123"/>
                    <a:pt x="5" y="124"/>
                  </a:cubicBezTo>
                  <a:cubicBezTo>
                    <a:pt x="5" y="126"/>
                    <a:pt x="5" y="128"/>
                    <a:pt x="6" y="128"/>
                  </a:cubicBezTo>
                  <a:cubicBezTo>
                    <a:pt x="11" y="131"/>
                    <a:pt x="17" y="132"/>
                    <a:pt x="23" y="132"/>
                  </a:cubicBezTo>
                  <a:cubicBezTo>
                    <a:pt x="37" y="132"/>
                    <a:pt x="49" y="125"/>
                    <a:pt x="63" y="118"/>
                  </a:cubicBezTo>
                  <a:cubicBezTo>
                    <a:pt x="74" y="112"/>
                    <a:pt x="85" y="106"/>
                    <a:pt x="97" y="104"/>
                  </a:cubicBezTo>
                  <a:cubicBezTo>
                    <a:pt x="97" y="104"/>
                    <a:pt x="97" y="104"/>
                    <a:pt x="97" y="104"/>
                  </a:cubicBezTo>
                  <a:cubicBezTo>
                    <a:pt x="99" y="100"/>
                    <a:pt x="100" y="96"/>
                    <a:pt x="100" y="90"/>
                  </a:cubicBezTo>
                  <a:cubicBezTo>
                    <a:pt x="100" y="90"/>
                    <a:pt x="100" y="90"/>
                    <a:pt x="100" y="90"/>
                  </a:cubicBezTo>
                  <a:cubicBezTo>
                    <a:pt x="100" y="90"/>
                    <a:pt x="100" y="90"/>
                    <a:pt x="100" y="90"/>
                  </a:cubicBezTo>
                  <a:cubicBezTo>
                    <a:pt x="109" y="81"/>
                    <a:pt x="132" y="42"/>
                    <a:pt x="125" y="18"/>
                  </a:cubicBezTo>
                  <a:cubicBezTo>
                    <a:pt x="124" y="12"/>
                    <a:pt x="117" y="4"/>
                    <a:pt x="111" y="4"/>
                  </a:cubicBezTo>
                  <a:cubicBezTo>
                    <a:pt x="108" y="4"/>
                    <a:pt x="105" y="7"/>
                    <a:pt x="103" y="11"/>
                  </a:cubicBezTo>
                  <a:cubicBezTo>
                    <a:pt x="102" y="12"/>
                    <a:pt x="102" y="12"/>
                    <a:pt x="102" y="12"/>
                  </a:cubicBezTo>
                  <a:cubicBezTo>
                    <a:pt x="101" y="11"/>
                    <a:pt x="101" y="11"/>
                    <a:pt x="101" y="11"/>
                  </a:cubicBezTo>
                  <a:cubicBezTo>
                    <a:pt x="100" y="9"/>
                    <a:pt x="100" y="8"/>
                    <a:pt x="101" y="6"/>
                  </a:cubicBezTo>
                  <a:cubicBezTo>
                    <a:pt x="103" y="2"/>
                    <a:pt x="109" y="0"/>
                    <a:pt x="114" y="0"/>
                  </a:cubicBezTo>
                  <a:cubicBezTo>
                    <a:pt x="114" y="0"/>
                    <a:pt x="114" y="0"/>
                    <a:pt x="115" y="0"/>
                  </a:cubicBezTo>
                  <a:cubicBezTo>
                    <a:pt x="127" y="1"/>
                    <a:pt x="133" y="14"/>
                    <a:pt x="134" y="26"/>
                  </a:cubicBezTo>
                  <a:cubicBezTo>
                    <a:pt x="136" y="44"/>
                    <a:pt x="125" y="66"/>
                    <a:pt x="117" y="83"/>
                  </a:cubicBezTo>
                  <a:cubicBezTo>
                    <a:pt x="113" y="90"/>
                    <a:pt x="110" y="96"/>
                    <a:pt x="109" y="101"/>
                  </a:cubicBezTo>
                  <a:cubicBezTo>
                    <a:pt x="120" y="101"/>
                    <a:pt x="125" y="110"/>
                    <a:pt x="125" y="119"/>
                  </a:cubicBezTo>
                  <a:cubicBezTo>
                    <a:pt x="125" y="128"/>
                    <a:pt x="120" y="137"/>
                    <a:pt x="111" y="137"/>
                  </a:cubicBezTo>
                  <a:cubicBezTo>
                    <a:pt x="107" y="137"/>
                    <a:pt x="104" y="136"/>
                    <a:pt x="100" y="134"/>
                  </a:cubicBezTo>
                  <a:cubicBezTo>
                    <a:pt x="100" y="133"/>
                    <a:pt x="100" y="133"/>
                    <a:pt x="100" y="133"/>
                  </a:cubicBezTo>
                  <a:cubicBezTo>
                    <a:pt x="100" y="133"/>
                    <a:pt x="100" y="133"/>
                    <a:pt x="100" y="133"/>
                  </a:cubicBezTo>
                  <a:cubicBezTo>
                    <a:pt x="98" y="130"/>
                    <a:pt x="98" y="125"/>
                    <a:pt x="97" y="120"/>
                  </a:cubicBezTo>
                  <a:cubicBezTo>
                    <a:pt x="97" y="116"/>
                    <a:pt x="97" y="113"/>
                    <a:pt x="96" y="110"/>
                  </a:cubicBezTo>
                  <a:cubicBezTo>
                    <a:pt x="95" y="110"/>
                    <a:pt x="95" y="110"/>
                    <a:pt x="94" y="110"/>
                  </a:cubicBezTo>
                  <a:cubicBezTo>
                    <a:pt x="92" y="111"/>
                    <a:pt x="92" y="111"/>
                    <a:pt x="92" y="111"/>
                  </a:cubicBezTo>
                  <a:cubicBezTo>
                    <a:pt x="91" y="112"/>
                    <a:pt x="89" y="113"/>
                    <a:pt x="87" y="115"/>
                  </a:cubicBezTo>
                  <a:cubicBezTo>
                    <a:pt x="77" y="121"/>
                    <a:pt x="61" y="132"/>
                    <a:pt x="48" y="135"/>
                  </a:cubicBezTo>
                  <a:cubicBezTo>
                    <a:pt x="41" y="137"/>
                    <a:pt x="33" y="138"/>
                    <a:pt x="26" y="138"/>
                  </a:cubicBezTo>
                  <a:close/>
                  <a:moveTo>
                    <a:pt x="5" y="129"/>
                  </a:moveTo>
                  <a:cubicBezTo>
                    <a:pt x="5" y="130"/>
                    <a:pt x="5" y="130"/>
                    <a:pt x="6" y="130"/>
                  </a:cubicBezTo>
                  <a:cubicBezTo>
                    <a:pt x="10" y="134"/>
                    <a:pt x="17" y="137"/>
                    <a:pt x="26" y="137"/>
                  </a:cubicBezTo>
                  <a:cubicBezTo>
                    <a:pt x="33" y="137"/>
                    <a:pt x="41" y="135"/>
                    <a:pt x="48" y="134"/>
                  </a:cubicBezTo>
                  <a:cubicBezTo>
                    <a:pt x="61" y="130"/>
                    <a:pt x="76" y="120"/>
                    <a:pt x="86" y="114"/>
                  </a:cubicBezTo>
                  <a:cubicBezTo>
                    <a:pt x="82" y="115"/>
                    <a:pt x="78" y="117"/>
                    <a:pt x="75" y="119"/>
                  </a:cubicBezTo>
                  <a:cubicBezTo>
                    <a:pt x="66" y="124"/>
                    <a:pt x="57" y="129"/>
                    <a:pt x="48" y="129"/>
                  </a:cubicBezTo>
                  <a:cubicBezTo>
                    <a:pt x="44" y="129"/>
                    <a:pt x="44" y="129"/>
                    <a:pt x="44" y="129"/>
                  </a:cubicBezTo>
                  <a:cubicBezTo>
                    <a:pt x="48" y="128"/>
                    <a:pt x="48" y="128"/>
                    <a:pt x="48" y="128"/>
                  </a:cubicBezTo>
                  <a:cubicBezTo>
                    <a:pt x="54" y="126"/>
                    <a:pt x="59" y="123"/>
                    <a:pt x="65" y="120"/>
                  </a:cubicBezTo>
                  <a:cubicBezTo>
                    <a:pt x="75" y="114"/>
                    <a:pt x="85" y="108"/>
                    <a:pt x="96" y="108"/>
                  </a:cubicBezTo>
                  <a:cubicBezTo>
                    <a:pt x="96" y="108"/>
                    <a:pt x="96" y="108"/>
                    <a:pt x="96" y="108"/>
                  </a:cubicBezTo>
                  <a:cubicBezTo>
                    <a:pt x="97" y="108"/>
                    <a:pt x="97" y="108"/>
                    <a:pt x="97" y="108"/>
                  </a:cubicBezTo>
                  <a:cubicBezTo>
                    <a:pt x="97" y="108"/>
                    <a:pt x="97" y="108"/>
                    <a:pt x="97" y="108"/>
                  </a:cubicBezTo>
                  <a:cubicBezTo>
                    <a:pt x="97" y="108"/>
                    <a:pt x="97" y="108"/>
                    <a:pt x="97" y="108"/>
                  </a:cubicBezTo>
                  <a:cubicBezTo>
                    <a:pt x="97" y="109"/>
                    <a:pt x="97" y="109"/>
                    <a:pt x="97" y="109"/>
                  </a:cubicBezTo>
                  <a:cubicBezTo>
                    <a:pt x="98" y="112"/>
                    <a:pt x="99" y="116"/>
                    <a:pt x="99" y="120"/>
                  </a:cubicBezTo>
                  <a:cubicBezTo>
                    <a:pt x="99" y="124"/>
                    <a:pt x="100" y="129"/>
                    <a:pt x="101" y="132"/>
                  </a:cubicBezTo>
                  <a:cubicBezTo>
                    <a:pt x="104" y="134"/>
                    <a:pt x="108" y="135"/>
                    <a:pt x="111" y="135"/>
                  </a:cubicBezTo>
                  <a:cubicBezTo>
                    <a:pt x="118" y="135"/>
                    <a:pt x="122" y="129"/>
                    <a:pt x="123" y="123"/>
                  </a:cubicBezTo>
                  <a:cubicBezTo>
                    <a:pt x="122" y="124"/>
                    <a:pt x="121" y="125"/>
                    <a:pt x="119" y="125"/>
                  </a:cubicBezTo>
                  <a:cubicBezTo>
                    <a:pt x="118" y="125"/>
                    <a:pt x="118" y="125"/>
                    <a:pt x="118" y="125"/>
                  </a:cubicBezTo>
                  <a:cubicBezTo>
                    <a:pt x="118" y="127"/>
                    <a:pt x="117" y="128"/>
                    <a:pt x="117" y="129"/>
                  </a:cubicBezTo>
                  <a:cubicBezTo>
                    <a:pt x="117" y="129"/>
                    <a:pt x="117" y="129"/>
                    <a:pt x="117" y="129"/>
                  </a:cubicBezTo>
                  <a:cubicBezTo>
                    <a:pt x="117" y="129"/>
                    <a:pt x="117" y="129"/>
                    <a:pt x="117" y="129"/>
                  </a:cubicBezTo>
                  <a:cubicBezTo>
                    <a:pt x="115" y="130"/>
                    <a:pt x="114" y="130"/>
                    <a:pt x="113" y="130"/>
                  </a:cubicBezTo>
                  <a:cubicBezTo>
                    <a:pt x="113" y="130"/>
                    <a:pt x="113" y="130"/>
                    <a:pt x="113" y="130"/>
                  </a:cubicBezTo>
                  <a:cubicBezTo>
                    <a:pt x="111" y="130"/>
                    <a:pt x="109" y="130"/>
                    <a:pt x="108" y="129"/>
                  </a:cubicBezTo>
                  <a:cubicBezTo>
                    <a:pt x="106" y="129"/>
                    <a:pt x="105" y="128"/>
                    <a:pt x="103" y="128"/>
                  </a:cubicBezTo>
                  <a:cubicBezTo>
                    <a:pt x="103" y="128"/>
                    <a:pt x="103" y="128"/>
                    <a:pt x="103" y="128"/>
                  </a:cubicBezTo>
                  <a:cubicBezTo>
                    <a:pt x="103" y="128"/>
                    <a:pt x="103" y="128"/>
                    <a:pt x="103" y="128"/>
                  </a:cubicBezTo>
                  <a:cubicBezTo>
                    <a:pt x="100" y="122"/>
                    <a:pt x="100" y="110"/>
                    <a:pt x="104" y="105"/>
                  </a:cubicBezTo>
                  <a:cubicBezTo>
                    <a:pt x="105" y="105"/>
                    <a:pt x="105" y="105"/>
                    <a:pt x="105" y="105"/>
                  </a:cubicBezTo>
                  <a:cubicBezTo>
                    <a:pt x="105" y="105"/>
                    <a:pt x="105" y="105"/>
                    <a:pt x="105" y="105"/>
                  </a:cubicBezTo>
                  <a:cubicBezTo>
                    <a:pt x="110" y="106"/>
                    <a:pt x="114" y="108"/>
                    <a:pt x="116" y="112"/>
                  </a:cubicBezTo>
                  <a:cubicBezTo>
                    <a:pt x="118" y="116"/>
                    <a:pt x="119" y="120"/>
                    <a:pt x="118" y="124"/>
                  </a:cubicBezTo>
                  <a:cubicBezTo>
                    <a:pt x="118" y="124"/>
                    <a:pt x="118" y="124"/>
                    <a:pt x="118" y="124"/>
                  </a:cubicBezTo>
                  <a:cubicBezTo>
                    <a:pt x="121" y="119"/>
                    <a:pt x="119" y="116"/>
                    <a:pt x="117" y="112"/>
                  </a:cubicBezTo>
                  <a:cubicBezTo>
                    <a:pt x="116" y="110"/>
                    <a:pt x="115" y="109"/>
                    <a:pt x="114" y="106"/>
                  </a:cubicBezTo>
                  <a:cubicBezTo>
                    <a:pt x="114" y="105"/>
                    <a:pt x="114" y="105"/>
                    <a:pt x="114" y="105"/>
                  </a:cubicBezTo>
                  <a:cubicBezTo>
                    <a:pt x="115" y="105"/>
                    <a:pt x="115" y="105"/>
                    <a:pt x="115" y="105"/>
                  </a:cubicBezTo>
                  <a:cubicBezTo>
                    <a:pt x="117" y="106"/>
                    <a:pt x="121" y="109"/>
                    <a:pt x="123" y="113"/>
                  </a:cubicBezTo>
                  <a:cubicBezTo>
                    <a:pt x="121" y="107"/>
                    <a:pt x="116" y="102"/>
                    <a:pt x="108" y="102"/>
                  </a:cubicBezTo>
                  <a:cubicBezTo>
                    <a:pt x="107" y="102"/>
                    <a:pt x="107" y="102"/>
                    <a:pt x="107" y="102"/>
                  </a:cubicBezTo>
                  <a:cubicBezTo>
                    <a:pt x="107" y="101"/>
                    <a:pt x="107" y="101"/>
                    <a:pt x="107" y="101"/>
                  </a:cubicBezTo>
                  <a:cubicBezTo>
                    <a:pt x="108" y="97"/>
                    <a:pt x="112" y="90"/>
                    <a:pt x="115" y="82"/>
                  </a:cubicBezTo>
                  <a:cubicBezTo>
                    <a:pt x="124" y="65"/>
                    <a:pt x="134" y="44"/>
                    <a:pt x="133" y="26"/>
                  </a:cubicBezTo>
                  <a:cubicBezTo>
                    <a:pt x="131" y="15"/>
                    <a:pt x="126" y="3"/>
                    <a:pt x="115" y="2"/>
                  </a:cubicBezTo>
                  <a:cubicBezTo>
                    <a:pt x="110" y="1"/>
                    <a:pt x="104" y="4"/>
                    <a:pt x="102" y="7"/>
                  </a:cubicBezTo>
                  <a:cubicBezTo>
                    <a:pt x="102" y="7"/>
                    <a:pt x="102" y="8"/>
                    <a:pt x="102" y="9"/>
                  </a:cubicBezTo>
                  <a:cubicBezTo>
                    <a:pt x="105" y="4"/>
                    <a:pt x="109" y="3"/>
                    <a:pt x="111" y="3"/>
                  </a:cubicBezTo>
                  <a:cubicBezTo>
                    <a:pt x="118" y="3"/>
                    <a:pt x="125" y="11"/>
                    <a:pt x="127" y="18"/>
                  </a:cubicBezTo>
                  <a:cubicBezTo>
                    <a:pt x="133" y="42"/>
                    <a:pt x="110" y="81"/>
                    <a:pt x="101" y="91"/>
                  </a:cubicBezTo>
                  <a:cubicBezTo>
                    <a:pt x="102" y="96"/>
                    <a:pt x="100" y="100"/>
                    <a:pt x="99" y="104"/>
                  </a:cubicBezTo>
                  <a:cubicBezTo>
                    <a:pt x="98" y="105"/>
                    <a:pt x="98" y="105"/>
                    <a:pt x="98" y="105"/>
                  </a:cubicBezTo>
                  <a:cubicBezTo>
                    <a:pt x="98" y="105"/>
                    <a:pt x="98" y="105"/>
                    <a:pt x="98" y="105"/>
                  </a:cubicBezTo>
                  <a:cubicBezTo>
                    <a:pt x="86" y="107"/>
                    <a:pt x="75" y="113"/>
                    <a:pt x="64" y="119"/>
                  </a:cubicBezTo>
                  <a:cubicBezTo>
                    <a:pt x="51" y="126"/>
                    <a:pt x="37" y="133"/>
                    <a:pt x="23" y="133"/>
                  </a:cubicBezTo>
                  <a:cubicBezTo>
                    <a:pt x="17" y="133"/>
                    <a:pt x="11" y="132"/>
                    <a:pt x="5" y="129"/>
                  </a:cubicBezTo>
                  <a:cubicBezTo>
                    <a:pt x="5" y="129"/>
                    <a:pt x="5" y="129"/>
                    <a:pt x="5" y="129"/>
                  </a:cubicBezTo>
                  <a:close/>
                  <a:moveTo>
                    <a:pt x="104" y="127"/>
                  </a:moveTo>
                  <a:cubicBezTo>
                    <a:pt x="106" y="127"/>
                    <a:pt x="107" y="127"/>
                    <a:pt x="108" y="128"/>
                  </a:cubicBezTo>
                  <a:cubicBezTo>
                    <a:pt x="111" y="129"/>
                    <a:pt x="113" y="129"/>
                    <a:pt x="116" y="128"/>
                  </a:cubicBezTo>
                  <a:cubicBezTo>
                    <a:pt x="118" y="123"/>
                    <a:pt x="118" y="117"/>
                    <a:pt x="115" y="113"/>
                  </a:cubicBezTo>
                  <a:cubicBezTo>
                    <a:pt x="113" y="110"/>
                    <a:pt x="109" y="107"/>
                    <a:pt x="105" y="107"/>
                  </a:cubicBezTo>
                  <a:cubicBezTo>
                    <a:pt x="102" y="111"/>
                    <a:pt x="102" y="121"/>
                    <a:pt x="104" y="127"/>
                  </a:cubicBezTo>
                  <a:close/>
                  <a:moveTo>
                    <a:pt x="89" y="110"/>
                  </a:moveTo>
                  <a:cubicBezTo>
                    <a:pt x="81" y="112"/>
                    <a:pt x="73" y="117"/>
                    <a:pt x="65" y="121"/>
                  </a:cubicBezTo>
                  <a:cubicBezTo>
                    <a:pt x="61" y="123"/>
                    <a:pt x="57" y="125"/>
                    <a:pt x="53" y="127"/>
                  </a:cubicBezTo>
                  <a:cubicBezTo>
                    <a:pt x="60" y="126"/>
                    <a:pt x="67" y="122"/>
                    <a:pt x="74" y="118"/>
                  </a:cubicBezTo>
                  <a:cubicBezTo>
                    <a:pt x="79" y="115"/>
                    <a:pt x="84" y="112"/>
                    <a:pt x="89" y="110"/>
                  </a:cubicBezTo>
                  <a:close/>
                  <a:moveTo>
                    <a:pt x="2" y="121"/>
                  </a:moveTo>
                  <a:cubicBezTo>
                    <a:pt x="2" y="123"/>
                    <a:pt x="3" y="125"/>
                    <a:pt x="4" y="127"/>
                  </a:cubicBezTo>
                  <a:cubicBezTo>
                    <a:pt x="3" y="127"/>
                    <a:pt x="3" y="125"/>
                    <a:pt x="3" y="124"/>
                  </a:cubicBezTo>
                  <a:cubicBezTo>
                    <a:pt x="3" y="123"/>
                    <a:pt x="4" y="122"/>
                    <a:pt x="3" y="121"/>
                  </a:cubicBezTo>
                  <a:cubicBezTo>
                    <a:pt x="3" y="121"/>
                    <a:pt x="3" y="121"/>
                    <a:pt x="2" y="121"/>
                  </a:cubicBezTo>
                  <a:close/>
                  <a:moveTo>
                    <a:pt x="116" y="108"/>
                  </a:moveTo>
                  <a:cubicBezTo>
                    <a:pt x="117" y="109"/>
                    <a:pt x="118" y="110"/>
                    <a:pt x="118" y="111"/>
                  </a:cubicBezTo>
                  <a:cubicBezTo>
                    <a:pt x="120" y="115"/>
                    <a:pt x="122" y="118"/>
                    <a:pt x="120" y="123"/>
                  </a:cubicBezTo>
                  <a:cubicBezTo>
                    <a:pt x="122" y="122"/>
                    <a:pt x="123" y="121"/>
                    <a:pt x="123" y="119"/>
                  </a:cubicBezTo>
                  <a:cubicBezTo>
                    <a:pt x="123" y="115"/>
                    <a:pt x="119" y="110"/>
                    <a:pt x="116" y="108"/>
                  </a:cubicBezTo>
                  <a:close/>
                  <a:moveTo>
                    <a:pt x="102" y="108"/>
                  </a:moveTo>
                  <a:cubicBezTo>
                    <a:pt x="103" y="103"/>
                    <a:pt x="103" y="103"/>
                    <a:pt x="103" y="103"/>
                  </a:cubicBezTo>
                  <a:cubicBezTo>
                    <a:pt x="104" y="92"/>
                    <a:pt x="109" y="82"/>
                    <a:pt x="114" y="72"/>
                  </a:cubicBezTo>
                  <a:cubicBezTo>
                    <a:pt x="121" y="60"/>
                    <a:pt x="127" y="47"/>
                    <a:pt x="128" y="32"/>
                  </a:cubicBezTo>
                  <a:cubicBezTo>
                    <a:pt x="130" y="32"/>
                    <a:pt x="130" y="32"/>
                    <a:pt x="130" y="32"/>
                  </a:cubicBezTo>
                  <a:cubicBezTo>
                    <a:pt x="131" y="51"/>
                    <a:pt x="122" y="68"/>
                    <a:pt x="114" y="84"/>
                  </a:cubicBezTo>
                  <a:cubicBezTo>
                    <a:pt x="110" y="90"/>
                    <a:pt x="107" y="97"/>
                    <a:pt x="104" y="103"/>
                  </a:cubicBezTo>
                  <a:lnTo>
                    <a:pt x="102" y="108"/>
                  </a:lnTo>
                  <a:close/>
                  <a:moveTo>
                    <a:pt x="128" y="44"/>
                  </a:moveTo>
                  <a:cubicBezTo>
                    <a:pt x="125" y="54"/>
                    <a:pt x="120" y="63"/>
                    <a:pt x="116" y="72"/>
                  </a:cubicBezTo>
                  <a:cubicBezTo>
                    <a:pt x="111" y="81"/>
                    <a:pt x="107" y="89"/>
                    <a:pt x="105" y="97"/>
                  </a:cubicBezTo>
                  <a:cubicBezTo>
                    <a:pt x="108" y="92"/>
                    <a:pt x="110" y="88"/>
                    <a:pt x="112" y="83"/>
                  </a:cubicBezTo>
                  <a:cubicBezTo>
                    <a:pt x="119" y="71"/>
                    <a:pt x="126" y="58"/>
                    <a:pt x="128" y="44"/>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grpSp>
      <p:sp>
        <p:nvSpPr>
          <p:cNvPr id="78" name="Picture Placeholder 33" descr="An empty placeholder to add an image. Click on the placeholder and select the image that you wish to add."/>
          <p:cNvSpPr>
            <a:spLocks noGrp="1"/>
          </p:cNvSpPr>
          <p:nvPr>
            <p:ph type="pic" sz="quarter" idx="18"/>
          </p:nvPr>
        </p:nvSpPr>
        <p:spPr>
          <a:xfrm>
            <a:off x="4720924" y="1824285"/>
            <a:ext cx="2715768" cy="2776308"/>
          </a:xfrm>
          <a:solidFill>
            <a:schemeClr val="bg2"/>
          </a:solidFill>
          <a:ln w="38100">
            <a:solidFill>
              <a:schemeClr val="bg1"/>
            </a:solidFill>
          </a:ln>
        </p:spPr>
        <p:txBody>
          <a:bodyPr/>
          <a:lstStyle>
            <a:lvl1pPr marL="0" indent="0" algn="ctr">
              <a:buNone/>
              <a:defRPr/>
            </a:lvl1pPr>
          </a:lstStyle>
          <a:p>
            <a:r>
              <a:rPr lang="en-US" smtClean="0"/>
              <a:t>Click icon to add picture</a:t>
            </a:r>
            <a:endParaRPr dirty="0"/>
          </a:p>
        </p:txBody>
      </p:sp>
      <p:sp>
        <p:nvSpPr>
          <p:cNvPr id="82" name="Text Placeholder 3"/>
          <p:cNvSpPr>
            <a:spLocks noGrp="1"/>
          </p:cNvSpPr>
          <p:nvPr>
            <p:ph type="body" sz="half" idx="21"/>
          </p:nvPr>
        </p:nvSpPr>
        <p:spPr>
          <a:xfrm>
            <a:off x="4707208" y="4947405"/>
            <a:ext cx="2743200" cy="914400"/>
          </a:xfrm>
        </p:spPr>
        <p:txBody>
          <a:bodyPr>
            <a:normAutofit/>
          </a:bodyPr>
          <a:lstStyle>
            <a:lvl1pPr marL="0" indent="0">
              <a:spcBef>
                <a:spcPts val="1600"/>
              </a:spcBef>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grpSp>
        <p:nvGrpSpPr>
          <p:cNvPr id="97" name="Group 96"/>
          <p:cNvGrpSpPr>
            <a:grpSpLocks noChangeAspect="1"/>
          </p:cNvGrpSpPr>
          <p:nvPr userDrawn="1"/>
        </p:nvGrpSpPr>
        <p:grpSpPr>
          <a:xfrm rot="5400000">
            <a:off x="8019009" y="1678105"/>
            <a:ext cx="3123347" cy="3089730"/>
            <a:chOff x="895350" y="3313113"/>
            <a:chExt cx="3613151" cy="2790825"/>
          </a:xfrm>
          <a:solidFill>
            <a:schemeClr val="tx1">
              <a:lumMod val="50000"/>
            </a:schemeClr>
          </a:solidFill>
        </p:grpSpPr>
        <p:sp>
          <p:nvSpPr>
            <p:cNvPr id="98" name="Freeform 41"/>
            <p:cNvSpPr>
              <a:spLocks/>
            </p:cNvSpPr>
            <p:nvPr/>
          </p:nvSpPr>
          <p:spPr bwMode="auto">
            <a:xfrm>
              <a:off x="963613" y="3725863"/>
              <a:ext cx="11113" cy="1952625"/>
            </a:xfrm>
            <a:custGeom>
              <a:avLst/>
              <a:gdLst>
                <a:gd name="T0" fmla="*/ 3 w 5"/>
                <a:gd name="T1" fmla="*/ 0 h 868"/>
                <a:gd name="T2" fmla="*/ 4 w 5"/>
                <a:gd name="T3" fmla="*/ 217 h 868"/>
                <a:gd name="T4" fmla="*/ 3 w 5"/>
                <a:gd name="T5" fmla="*/ 326 h 868"/>
                <a:gd name="T6" fmla="*/ 4 w 5"/>
                <a:gd name="T7" fmla="*/ 434 h 868"/>
                <a:gd name="T8" fmla="*/ 4 w 5"/>
                <a:gd name="T9" fmla="*/ 651 h 868"/>
                <a:gd name="T10" fmla="*/ 4 w 5"/>
                <a:gd name="T11" fmla="*/ 760 h 868"/>
                <a:gd name="T12" fmla="*/ 3 w 5"/>
                <a:gd name="T13" fmla="*/ 868 h 868"/>
                <a:gd name="T14" fmla="*/ 2 w 5"/>
                <a:gd name="T15" fmla="*/ 868 h 868"/>
                <a:gd name="T16" fmla="*/ 1 w 5"/>
                <a:gd name="T17" fmla="*/ 760 h 868"/>
                <a:gd name="T18" fmla="*/ 0 w 5"/>
                <a:gd name="T19" fmla="*/ 651 h 868"/>
                <a:gd name="T20" fmla="*/ 1 w 5"/>
                <a:gd name="T21" fmla="*/ 434 h 868"/>
                <a:gd name="T22" fmla="*/ 2 w 5"/>
                <a:gd name="T23" fmla="*/ 326 h 868"/>
                <a:gd name="T24" fmla="*/ 1 w 5"/>
                <a:gd name="T25" fmla="*/ 217 h 868"/>
                <a:gd name="T26" fmla="*/ 2 w 5"/>
                <a:gd name="T27" fmla="*/ 0 h 868"/>
                <a:gd name="T28" fmla="*/ 3 w 5"/>
                <a:gd name="T29" fmla="*/ 0 h 8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 h="868">
                  <a:moveTo>
                    <a:pt x="3" y="0"/>
                  </a:moveTo>
                  <a:cubicBezTo>
                    <a:pt x="4" y="73"/>
                    <a:pt x="4" y="145"/>
                    <a:pt x="4" y="217"/>
                  </a:cubicBezTo>
                  <a:cubicBezTo>
                    <a:pt x="4" y="253"/>
                    <a:pt x="3" y="290"/>
                    <a:pt x="3" y="326"/>
                  </a:cubicBezTo>
                  <a:cubicBezTo>
                    <a:pt x="3" y="362"/>
                    <a:pt x="3" y="398"/>
                    <a:pt x="4" y="434"/>
                  </a:cubicBezTo>
                  <a:cubicBezTo>
                    <a:pt x="4" y="507"/>
                    <a:pt x="5" y="579"/>
                    <a:pt x="4" y="651"/>
                  </a:cubicBezTo>
                  <a:cubicBezTo>
                    <a:pt x="5" y="687"/>
                    <a:pt x="4" y="724"/>
                    <a:pt x="4" y="760"/>
                  </a:cubicBezTo>
                  <a:cubicBezTo>
                    <a:pt x="4" y="796"/>
                    <a:pt x="3" y="832"/>
                    <a:pt x="3" y="868"/>
                  </a:cubicBezTo>
                  <a:cubicBezTo>
                    <a:pt x="2" y="868"/>
                    <a:pt x="2" y="868"/>
                    <a:pt x="2" y="868"/>
                  </a:cubicBezTo>
                  <a:cubicBezTo>
                    <a:pt x="2" y="832"/>
                    <a:pt x="1" y="796"/>
                    <a:pt x="1" y="760"/>
                  </a:cubicBezTo>
                  <a:cubicBezTo>
                    <a:pt x="1" y="724"/>
                    <a:pt x="0" y="687"/>
                    <a:pt x="0" y="651"/>
                  </a:cubicBezTo>
                  <a:cubicBezTo>
                    <a:pt x="0" y="579"/>
                    <a:pt x="1" y="507"/>
                    <a:pt x="1" y="434"/>
                  </a:cubicBezTo>
                  <a:cubicBezTo>
                    <a:pt x="2" y="398"/>
                    <a:pt x="2" y="362"/>
                    <a:pt x="2" y="326"/>
                  </a:cubicBezTo>
                  <a:cubicBezTo>
                    <a:pt x="2" y="290"/>
                    <a:pt x="1" y="253"/>
                    <a:pt x="1" y="217"/>
                  </a:cubicBezTo>
                  <a:cubicBezTo>
                    <a:pt x="0" y="145"/>
                    <a:pt x="1" y="73"/>
                    <a:pt x="2" y="0"/>
                  </a:cubicBezTo>
                  <a:lnTo>
                    <a:pt x="3" y="0"/>
                  </a:ln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99" name="Freeform 42"/>
            <p:cNvSpPr>
              <a:spLocks/>
            </p:cNvSpPr>
            <p:nvPr/>
          </p:nvSpPr>
          <p:spPr bwMode="auto">
            <a:xfrm>
              <a:off x="1350963" y="6038850"/>
              <a:ext cx="2736850" cy="11113"/>
            </a:xfrm>
            <a:custGeom>
              <a:avLst/>
              <a:gdLst>
                <a:gd name="T0" fmla="*/ 0 w 1216"/>
                <a:gd name="T1" fmla="*/ 2 h 5"/>
                <a:gd name="T2" fmla="*/ 304 w 1216"/>
                <a:gd name="T3" fmla="*/ 1 h 5"/>
                <a:gd name="T4" fmla="*/ 456 w 1216"/>
                <a:gd name="T5" fmla="*/ 2 h 5"/>
                <a:gd name="T6" fmla="*/ 608 w 1216"/>
                <a:gd name="T7" fmla="*/ 1 h 5"/>
                <a:gd name="T8" fmla="*/ 912 w 1216"/>
                <a:gd name="T9" fmla="*/ 0 h 5"/>
                <a:gd name="T10" fmla="*/ 1064 w 1216"/>
                <a:gd name="T11" fmla="*/ 1 h 5"/>
                <a:gd name="T12" fmla="*/ 1216 w 1216"/>
                <a:gd name="T13" fmla="*/ 2 h 5"/>
                <a:gd name="T14" fmla="*/ 1216 w 1216"/>
                <a:gd name="T15" fmla="*/ 2 h 5"/>
                <a:gd name="T16" fmla="*/ 1064 w 1216"/>
                <a:gd name="T17" fmla="*/ 4 h 5"/>
                <a:gd name="T18" fmla="*/ 912 w 1216"/>
                <a:gd name="T19" fmla="*/ 4 h 5"/>
                <a:gd name="T20" fmla="*/ 608 w 1216"/>
                <a:gd name="T21" fmla="*/ 3 h 5"/>
                <a:gd name="T22" fmla="*/ 456 w 1216"/>
                <a:gd name="T23" fmla="*/ 3 h 5"/>
                <a:gd name="T24" fmla="*/ 304 w 1216"/>
                <a:gd name="T25" fmla="*/ 4 h 5"/>
                <a:gd name="T26" fmla="*/ 0 w 1216"/>
                <a:gd name="T27"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16" h="5">
                  <a:moveTo>
                    <a:pt x="0" y="2"/>
                  </a:moveTo>
                  <a:cubicBezTo>
                    <a:pt x="101" y="1"/>
                    <a:pt x="202" y="0"/>
                    <a:pt x="304" y="1"/>
                  </a:cubicBezTo>
                  <a:cubicBezTo>
                    <a:pt x="354" y="1"/>
                    <a:pt x="405" y="2"/>
                    <a:pt x="456" y="2"/>
                  </a:cubicBezTo>
                  <a:cubicBezTo>
                    <a:pt x="506" y="2"/>
                    <a:pt x="557" y="1"/>
                    <a:pt x="608" y="1"/>
                  </a:cubicBezTo>
                  <a:cubicBezTo>
                    <a:pt x="709" y="1"/>
                    <a:pt x="810" y="0"/>
                    <a:pt x="912" y="0"/>
                  </a:cubicBezTo>
                  <a:cubicBezTo>
                    <a:pt x="962" y="0"/>
                    <a:pt x="1013" y="1"/>
                    <a:pt x="1064" y="1"/>
                  </a:cubicBezTo>
                  <a:cubicBezTo>
                    <a:pt x="1114" y="1"/>
                    <a:pt x="1165" y="1"/>
                    <a:pt x="1216" y="2"/>
                  </a:cubicBezTo>
                  <a:cubicBezTo>
                    <a:pt x="1216" y="2"/>
                    <a:pt x="1216" y="2"/>
                    <a:pt x="1216" y="2"/>
                  </a:cubicBezTo>
                  <a:cubicBezTo>
                    <a:pt x="1165" y="3"/>
                    <a:pt x="1114" y="3"/>
                    <a:pt x="1064" y="4"/>
                  </a:cubicBezTo>
                  <a:cubicBezTo>
                    <a:pt x="1013" y="4"/>
                    <a:pt x="962" y="4"/>
                    <a:pt x="912" y="4"/>
                  </a:cubicBezTo>
                  <a:cubicBezTo>
                    <a:pt x="810" y="5"/>
                    <a:pt x="709" y="4"/>
                    <a:pt x="608" y="3"/>
                  </a:cubicBezTo>
                  <a:cubicBezTo>
                    <a:pt x="557" y="3"/>
                    <a:pt x="506" y="3"/>
                    <a:pt x="456" y="3"/>
                  </a:cubicBezTo>
                  <a:cubicBezTo>
                    <a:pt x="405" y="3"/>
                    <a:pt x="354" y="4"/>
                    <a:pt x="304" y="4"/>
                  </a:cubicBezTo>
                  <a:cubicBezTo>
                    <a:pt x="202" y="4"/>
                    <a:pt x="101" y="4"/>
                    <a:pt x="0" y="2"/>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00" name="Freeform 43"/>
            <p:cNvSpPr>
              <a:spLocks/>
            </p:cNvSpPr>
            <p:nvPr/>
          </p:nvSpPr>
          <p:spPr bwMode="auto">
            <a:xfrm>
              <a:off x="1330325" y="3378200"/>
              <a:ext cx="2743200" cy="11113"/>
            </a:xfrm>
            <a:custGeom>
              <a:avLst/>
              <a:gdLst>
                <a:gd name="T0" fmla="*/ 0 w 1219"/>
                <a:gd name="T1" fmla="*/ 2 h 5"/>
                <a:gd name="T2" fmla="*/ 304 w 1219"/>
                <a:gd name="T3" fmla="*/ 1 h 5"/>
                <a:gd name="T4" fmla="*/ 457 w 1219"/>
                <a:gd name="T5" fmla="*/ 2 h 5"/>
                <a:gd name="T6" fmla="*/ 609 w 1219"/>
                <a:gd name="T7" fmla="*/ 1 h 5"/>
                <a:gd name="T8" fmla="*/ 914 w 1219"/>
                <a:gd name="T9" fmla="*/ 0 h 5"/>
                <a:gd name="T10" fmla="*/ 1067 w 1219"/>
                <a:gd name="T11" fmla="*/ 1 h 5"/>
                <a:gd name="T12" fmla="*/ 1219 w 1219"/>
                <a:gd name="T13" fmla="*/ 2 h 5"/>
                <a:gd name="T14" fmla="*/ 1219 w 1219"/>
                <a:gd name="T15" fmla="*/ 3 h 5"/>
                <a:gd name="T16" fmla="*/ 1067 w 1219"/>
                <a:gd name="T17" fmla="*/ 4 h 5"/>
                <a:gd name="T18" fmla="*/ 914 w 1219"/>
                <a:gd name="T19" fmla="*/ 4 h 5"/>
                <a:gd name="T20" fmla="*/ 609 w 1219"/>
                <a:gd name="T21" fmla="*/ 3 h 5"/>
                <a:gd name="T22" fmla="*/ 457 w 1219"/>
                <a:gd name="T23" fmla="*/ 3 h 5"/>
                <a:gd name="T24" fmla="*/ 304 w 1219"/>
                <a:gd name="T25" fmla="*/ 4 h 5"/>
                <a:gd name="T26" fmla="*/ 0 w 1219"/>
                <a:gd name="T27" fmla="*/ 3 h 5"/>
                <a:gd name="T28" fmla="*/ 0 w 1219"/>
                <a:gd name="T29"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19" h="5">
                  <a:moveTo>
                    <a:pt x="0" y="2"/>
                  </a:moveTo>
                  <a:cubicBezTo>
                    <a:pt x="101" y="1"/>
                    <a:pt x="203" y="0"/>
                    <a:pt x="304" y="1"/>
                  </a:cubicBezTo>
                  <a:cubicBezTo>
                    <a:pt x="355" y="1"/>
                    <a:pt x="406" y="2"/>
                    <a:pt x="457" y="2"/>
                  </a:cubicBezTo>
                  <a:cubicBezTo>
                    <a:pt x="508" y="2"/>
                    <a:pt x="559" y="1"/>
                    <a:pt x="609" y="1"/>
                  </a:cubicBezTo>
                  <a:cubicBezTo>
                    <a:pt x="711" y="1"/>
                    <a:pt x="813" y="0"/>
                    <a:pt x="914" y="0"/>
                  </a:cubicBezTo>
                  <a:cubicBezTo>
                    <a:pt x="965" y="0"/>
                    <a:pt x="1016" y="1"/>
                    <a:pt x="1067" y="1"/>
                  </a:cubicBezTo>
                  <a:cubicBezTo>
                    <a:pt x="1117" y="1"/>
                    <a:pt x="1168" y="1"/>
                    <a:pt x="1219" y="2"/>
                  </a:cubicBezTo>
                  <a:cubicBezTo>
                    <a:pt x="1219" y="3"/>
                    <a:pt x="1219" y="3"/>
                    <a:pt x="1219" y="3"/>
                  </a:cubicBezTo>
                  <a:cubicBezTo>
                    <a:pt x="1168" y="3"/>
                    <a:pt x="1117" y="4"/>
                    <a:pt x="1067" y="4"/>
                  </a:cubicBezTo>
                  <a:cubicBezTo>
                    <a:pt x="1016" y="4"/>
                    <a:pt x="965" y="4"/>
                    <a:pt x="914" y="4"/>
                  </a:cubicBezTo>
                  <a:cubicBezTo>
                    <a:pt x="813" y="5"/>
                    <a:pt x="711" y="4"/>
                    <a:pt x="609" y="3"/>
                  </a:cubicBezTo>
                  <a:cubicBezTo>
                    <a:pt x="559" y="3"/>
                    <a:pt x="508" y="3"/>
                    <a:pt x="457" y="3"/>
                  </a:cubicBezTo>
                  <a:cubicBezTo>
                    <a:pt x="406" y="3"/>
                    <a:pt x="355" y="4"/>
                    <a:pt x="304" y="4"/>
                  </a:cubicBezTo>
                  <a:cubicBezTo>
                    <a:pt x="203" y="4"/>
                    <a:pt x="101" y="4"/>
                    <a:pt x="0" y="3"/>
                  </a:cubicBezTo>
                  <a:lnTo>
                    <a:pt x="0" y="2"/>
                  </a:ln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01" name="Freeform 44"/>
            <p:cNvSpPr>
              <a:spLocks/>
            </p:cNvSpPr>
            <p:nvPr/>
          </p:nvSpPr>
          <p:spPr bwMode="auto">
            <a:xfrm>
              <a:off x="4443413" y="3759200"/>
              <a:ext cx="9525" cy="1919288"/>
            </a:xfrm>
            <a:custGeom>
              <a:avLst/>
              <a:gdLst>
                <a:gd name="T0" fmla="*/ 2 w 4"/>
                <a:gd name="T1" fmla="*/ 853 h 853"/>
                <a:gd name="T2" fmla="*/ 0 w 4"/>
                <a:gd name="T3" fmla="*/ 640 h 853"/>
                <a:gd name="T4" fmla="*/ 1 w 4"/>
                <a:gd name="T5" fmla="*/ 533 h 853"/>
                <a:gd name="T6" fmla="*/ 1 w 4"/>
                <a:gd name="T7" fmla="*/ 427 h 853"/>
                <a:gd name="T8" fmla="*/ 0 w 4"/>
                <a:gd name="T9" fmla="*/ 213 h 853"/>
                <a:gd name="T10" fmla="*/ 0 w 4"/>
                <a:gd name="T11" fmla="*/ 107 h 853"/>
                <a:gd name="T12" fmla="*/ 2 w 4"/>
                <a:gd name="T13" fmla="*/ 0 h 853"/>
                <a:gd name="T14" fmla="*/ 2 w 4"/>
                <a:gd name="T15" fmla="*/ 0 h 853"/>
                <a:gd name="T16" fmla="*/ 3 w 4"/>
                <a:gd name="T17" fmla="*/ 107 h 853"/>
                <a:gd name="T18" fmla="*/ 4 w 4"/>
                <a:gd name="T19" fmla="*/ 213 h 853"/>
                <a:gd name="T20" fmla="*/ 3 w 4"/>
                <a:gd name="T21" fmla="*/ 427 h 853"/>
                <a:gd name="T22" fmla="*/ 2 w 4"/>
                <a:gd name="T23" fmla="*/ 533 h 853"/>
                <a:gd name="T24" fmla="*/ 3 w 4"/>
                <a:gd name="T25" fmla="*/ 640 h 853"/>
                <a:gd name="T26" fmla="*/ 2 w 4"/>
                <a:gd name="T27" fmla="*/ 853 h 8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 h="853">
                  <a:moveTo>
                    <a:pt x="2" y="853"/>
                  </a:moveTo>
                  <a:cubicBezTo>
                    <a:pt x="0" y="782"/>
                    <a:pt x="0" y="711"/>
                    <a:pt x="0" y="640"/>
                  </a:cubicBezTo>
                  <a:cubicBezTo>
                    <a:pt x="0" y="604"/>
                    <a:pt x="1" y="569"/>
                    <a:pt x="1" y="533"/>
                  </a:cubicBezTo>
                  <a:cubicBezTo>
                    <a:pt x="1" y="498"/>
                    <a:pt x="1" y="462"/>
                    <a:pt x="1" y="427"/>
                  </a:cubicBezTo>
                  <a:cubicBezTo>
                    <a:pt x="0" y="356"/>
                    <a:pt x="0" y="284"/>
                    <a:pt x="0" y="213"/>
                  </a:cubicBezTo>
                  <a:cubicBezTo>
                    <a:pt x="0" y="178"/>
                    <a:pt x="0" y="142"/>
                    <a:pt x="0" y="107"/>
                  </a:cubicBezTo>
                  <a:cubicBezTo>
                    <a:pt x="1" y="71"/>
                    <a:pt x="1" y="36"/>
                    <a:pt x="2" y="0"/>
                  </a:cubicBezTo>
                  <a:cubicBezTo>
                    <a:pt x="2" y="0"/>
                    <a:pt x="2" y="0"/>
                    <a:pt x="2" y="0"/>
                  </a:cubicBezTo>
                  <a:cubicBezTo>
                    <a:pt x="3" y="36"/>
                    <a:pt x="3" y="71"/>
                    <a:pt x="3" y="107"/>
                  </a:cubicBezTo>
                  <a:cubicBezTo>
                    <a:pt x="4" y="142"/>
                    <a:pt x="4" y="178"/>
                    <a:pt x="4" y="213"/>
                  </a:cubicBezTo>
                  <a:cubicBezTo>
                    <a:pt x="4" y="284"/>
                    <a:pt x="3" y="356"/>
                    <a:pt x="3" y="427"/>
                  </a:cubicBezTo>
                  <a:cubicBezTo>
                    <a:pt x="3" y="462"/>
                    <a:pt x="2" y="498"/>
                    <a:pt x="2" y="533"/>
                  </a:cubicBezTo>
                  <a:cubicBezTo>
                    <a:pt x="3" y="569"/>
                    <a:pt x="3" y="604"/>
                    <a:pt x="3" y="640"/>
                  </a:cubicBezTo>
                  <a:cubicBezTo>
                    <a:pt x="4" y="711"/>
                    <a:pt x="3" y="782"/>
                    <a:pt x="2" y="853"/>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02" name="Freeform 45"/>
            <p:cNvSpPr>
              <a:spLocks noEditPoints="1"/>
            </p:cNvSpPr>
            <p:nvPr/>
          </p:nvSpPr>
          <p:spPr bwMode="auto">
            <a:xfrm>
              <a:off x="903288" y="5772150"/>
              <a:ext cx="341313" cy="331788"/>
            </a:xfrm>
            <a:custGeom>
              <a:avLst/>
              <a:gdLst>
                <a:gd name="T0" fmla="*/ 127 w 152"/>
                <a:gd name="T1" fmla="*/ 122 h 148"/>
                <a:gd name="T2" fmla="*/ 84 w 152"/>
                <a:gd name="T3" fmla="*/ 134 h 148"/>
                <a:gd name="T4" fmla="*/ 112 w 152"/>
                <a:gd name="T5" fmla="*/ 131 h 148"/>
                <a:gd name="T6" fmla="*/ 48 w 152"/>
                <a:gd name="T7" fmla="*/ 142 h 148"/>
                <a:gd name="T8" fmla="*/ 4 w 152"/>
                <a:gd name="T9" fmla="*/ 95 h 148"/>
                <a:gd name="T10" fmla="*/ 20 w 152"/>
                <a:gd name="T11" fmla="*/ 61 h 148"/>
                <a:gd name="T12" fmla="*/ 26 w 152"/>
                <a:gd name="T13" fmla="*/ 58 h 148"/>
                <a:gd name="T14" fmla="*/ 31 w 152"/>
                <a:gd name="T15" fmla="*/ 23 h 148"/>
                <a:gd name="T16" fmla="*/ 19 w 152"/>
                <a:gd name="T17" fmla="*/ 0 h 148"/>
                <a:gd name="T18" fmla="*/ 33 w 152"/>
                <a:gd name="T19" fmla="*/ 57 h 148"/>
                <a:gd name="T20" fmla="*/ 41 w 152"/>
                <a:gd name="T21" fmla="*/ 63 h 148"/>
                <a:gd name="T22" fmla="*/ 36 w 152"/>
                <a:gd name="T23" fmla="*/ 80 h 148"/>
                <a:gd name="T24" fmla="*/ 26 w 152"/>
                <a:gd name="T25" fmla="*/ 67 h 148"/>
                <a:gd name="T26" fmla="*/ 64 w 152"/>
                <a:gd name="T27" fmla="*/ 132 h 148"/>
                <a:gd name="T28" fmla="*/ 84 w 152"/>
                <a:gd name="T29" fmla="*/ 112 h 148"/>
                <a:gd name="T30" fmla="*/ 77 w 152"/>
                <a:gd name="T31" fmla="*/ 131 h 148"/>
                <a:gd name="T32" fmla="*/ 152 w 152"/>
                <a:gd name="T33" fmla="*/ 129 h 148"/>
                <a:gd name="T34" fmla="*/ 114 w 152"/>
                <a:gd name="T35" fmla="*/ 131 h 148"/>
                <a:gd name="T36" fmla="*/ 127 w 152"/>
                <a:gd name="T37" fmla="*/ 122 h 148"/>
                <a:gd name="T38" fmla="*/ 74 w 152"/>
                <a:gd name="T39" fmla="*/ 128 h 148"/>
                <a:gd name="T40" fmla="*/ 68 w 152"/>
                <a:gd name="T41" fmla="*/ 112 h 148"/>
                <a:gd name="T42" fmla="*/ 66 w 152"/>
                <a:gd name="T43" fmla="*/ 117 h 148"/>
                <a:gd name="T44" fmla="*/ 66 w 152"/>
                <a:gd name="T45" fmla="*/ 125 h 148"/>
                <a:gd name="T46" fmla="*/ 73 w 152"/>
                <a:gd name="T47" fmla="*/ 128 h 148"/>
                <a:gd name="T48" fmla="*/ 74 w 152"/>
                <a:gd name="T49" fmla="*/ 114 h 148"/>
                <a:gd name="T50" fmla="*/ 74 w 152"/>
                <a:gd name="T51" fmla="*/ 128 h 148"/>
                <a:gd name="T52" fmla="*/ 9 w 152"/>
                <a:gd name="T53" fmla="*/ 88 h 148"/>
                <a:gd name="T54" fmla="*/ 56 w 152"/>
                <a:gd name="T55" fmla="*/ 135 h 148"/>
                <a:gd name="T56" fmla="*/ 9 w 152"/>
                <a:gd name="T57" fmla="*/ 88 h 148"/>
                <a:gd name="T58" fmla="*/ 37 w 152"/>
                <a:gd name="T59" fmla="*/ 61 h 148"/>
                <a:gd name="T60" fmla="*/ 31 w 152"/>
                <a:gd name="T61" fmla="*/ 77 h 148"/>
                <a:gd name="T62" fmla="*/ 37 w 152"/>
                <a:gd name="T63" fmla="*/ 61 h 148"/>
                <a:gd name="T64" fmla="*/ 30 w 152"/>
                <a:gd name="T65" fmla="*/ 57 h 148"/>
                <a:gd name="T66" fmla="*/ 33 w 152"/>
                <a:gd name="T67" fmla="*/ 31 h 148"/>
                <a:gd name="T68" fmla="*/ 30 w 152"/>
                <a:gd name="T69" fmla="*/ 57 h 148"/>
                <a:gd name="T70" fmla="*/ 30 w 152"/>
                <a:gd name="T71" fmla="*/ 61 h 148"/>
                <a:gd name="T72" fmla="*/ 30 w 152"/>
                <a:gd name="T73" fmla="*/ 74 h 148"/>
                <a:gd name="T74" fmla="*/ 30 w 152"/>
                <a:gd name="T75" fmla="*/ 61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2" h="148">
                  <a:moveTo>
                    <a:pt x="127" y="122"/>
                  </a:moveTo>
                  <a:cubicBezTo>
                    <a:pt x="115" y="118"/>
                    <a:pt x="99" y="137"/>
                    <a:pt x="84" y="134"/>
                  </a:cubicBezTo>
                  <a:cubicBezTo>
                    <a:pt x="92" y="142"/>
                    <a:pt x="106" y="130"/>
                    <a:pt x="112" y="131"/>
                  </a:cubicBezTo>
                  <a:cubicBezTo>
                    <a:pt x="95" y="147"/>
                    <a:pt x="66" y="127"/>
                    <a:pt x="48" y="142"/>
                  </a:cubicBezTo>
                  <a:cubicBezTo>
                    <a:pt x="19" y="142"/>
                    <a:pt x="1" y="123"/>
                    <a:pt x="4" y="95"/>
                  </a:cubicBezTo>
                  <a:cubicBezTo>
                    <a:pt x="6" y="82"/>
                    <a:pt x="19" y="74"/>
                    <a:pt x="20" y="61"/>
                  </a:cubicBezTo>
                  <a:cubicBezTo>
                    <a:pt x="23" y="58"/>
                    <a:pt x="22" y="60"/>
                    <a:pt x="26" y="58"/>
                  </a:cubicBezTo>
                  <a:cubicBezTo>
                    <a:pt x="25" y="45"/>
                    <a:pt x="33" y="34"/>
                    <a:pt x="31" y="23"/>
                  </a:cubicBezTo>
                  <a:cubicBezTo>
                    <a:pt x="30" y="12"/>
                    <a:pt x="19" y="8"/>
                    <a:pt x="19" y="0"/>
                  </a:cubicBezTo>
                  <a:cubicBezTo>
                    <a:pt x="36" y="7"/>
                    <a:pt x="41" y="36"/>
                    <a:pt x="33" y="57"/>
                  </a:cubicBezTo>
                  <a:cubicBezTo>
                    <a:pt x="34" y="60"/>
                    <a:pt x="40" y="59"/>
                    <a:pt x="41" y="63"/>
                  </a:cubicBezTo>
                  <a:cubicBezTo>
                    <a:pt x="43" y="69"/>
                    <a:pt x="40" y="75"/>
                    <a:pt x="36" y="80"/>
                  </a:cubicBezTo>
                  <a:cubicBezTo>
                    <a:pt x="27" y="79"/>
                    <a:pt x="20" y="74"/>
                    <a:pt x="26" y="67"/>
                  </a:cubicBezTo>
                  <a:cubicBezTo>
                    <a:pt x="1" y="88"/>
                    <a:pt x="14" y="148"/>
                    <a:pt x="64" y="132"/>
                  </a:cubicBezTo>
                  <a:cubicBezTo>
                    <a:pt x="54" y="118"/>
                    <a:pt x="73" y="97"/>
                    <a:pt x="84" y="112"/>
                  </a:cubicBezTo>
                  <a:cubicBezTo>
                    <a:pt x="86" y="123"/>
                    <a:pt x="81" y="126"/>
                    <a:pt x="77" y="131"/>
                  </a:cubicBezTo>
                  <a:cubicBezTo>
                    <a:pt x="101" y="137"/>
                    <a:pt x="133" y="102"/>
                    <a:pt x="152" y="129"/>
                  </a:cubicBezTo>
                  <a:cubicBezTo>
                    <a:pt x="143" y="117"/>
                    <a:pt x="124" y="124"/>
                    <a:pt x="114" y="131"/>
                  </a:cubicBezTo>
                  <a:cubicBezTo>
                    <a:pt x="116" y="126"/>
                    <a:pt x="123" y="126"/>
                    <a:pt x="127" y="122"/>
                  </a:cubicBezTo>
                  <a:close/>
                  <a:moveTo>
                    <a:pt x="74" y="128"/>
                  </a:moveTo>
                  <a:cubicBezTo>
                    <a:pt x="91" y="127"/>
                    <a:pt x="78" y="98"/>
                    <a:pt x="68" y="112"/>
                  </a:cubicBezTo>
                  <a:cubicBezTo>
                    <a:pt x="75" y="112"/>
                    <a:pt x="69" y="117"/>
                    <a:pt x="66" y="117"/>
                  </a:cubicBezTo>
                  <a:cubicBezTo>
                    <a:pt x="66" y="119"/>
                    <a:pt x="66" y="122"/>
                    <a:pt x="66" y="125"/>
                  </a:cubicBezTo>
                  <a:cubicBezTo>
                    <a:pt x="68" y="126"/>
                    <a:pt x="69" y="128"/>
                    <a:pt x="73" y="128"/>
                  </a:cubicBezTo>
                  <a:cubicBezTo>
                    <a:pt x="75" y="124"/>
                    <a:pt x="80" y="117"/>
                    <a:pt x="74" y="114"/>
                  </a:cubicBezTo>
                  <a:cubicBezTo>
                    <a:pt x="84" y="115"/>
                    <a:pt x="78" y="125"/>
                    <a:pt x="74" y="128"/>
                  </a:cubicBezTo>
                  <a:close/>
                  <a:moveTo>
                    <a:pt x="9" y="88"/>
                  </a:moveTo>
                  <a:cubicBezTo>
                    <a:pt x="0" y="121"/>
                    <a:pt x="28" y="148"/>
                    <a:pt x="56" y="135"/>
                  </a:cubicBezTo>
                  <a:cubicBezTo>
                    <a:pt x="20" y="145"/>
                    <a:pt x="13" y="115"/>
                    <a:pt x="9" y="88"/>
                  </a:cubicBezTo>
                  <a:close/>
                  <a:moveTo>
                    <a:pt x="37" y="61"/>
                  </a:moveTo>
                  <a:cubicBezTo>
                    <a:pt x="38" y="69"/>
                    <a:pt x="34" y="72"/>
                    <a:pt x="31" y="77"/>
                  </a:cubicBezTo>
                  <a:cubicBezTo>
                    <a:pt x="40" y="78"/>
                    <a:pt x="42" y="66"/>
                    <a:pt x="37" y="61"/>
                  </a:cubicBezTo>
                  <a:close/>
                  <a:moveTo>
                    <a:pt x="30" y="57"/>
                  </a:moveTo>
                  <a:cubicBezTo>
                    <a:pt x="30" y="49"/>
                    <a:pt x="38" y="40"/>
                    <a:pt x="33" y="31"/>
                  </a:cubicBezTo>
                  <a:cubicBezTo>
                    <a:pt x="34" y="41"/>
                    <a:pt x="26" y="49"/>
                    <a:pt x="30" y="57"/>
                  </a:cubicBezTo>
                  <a:close/>
                  <a:moveTo>
                    <a:pt x="30" y="61"/>
                  </a:moveTo>
                  <a:cubicBezTo>
                    <a:pt x="28" y="63"/>
                    <a:pt x="27" y="72"/>
                    <a:pt x="30" y="74"/>
                  </a:cubicBezTo>
                  <a:cubicBezTo>
                    <a:pt x="33" y="70"/>
                    <a:pt x="36" y="63"/>
                    <a:pt x="30" y="6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03" name="Freeform 46"/>
            <p:cNvSpPr>
              <a:spLocks noEditPoints="1"/>
            </p:cNvSpPr>
            <p:nvPr/>
          </p:nvSpPr>
          <p:spPr bwMode="auto">
            <a:xfrm>
              <a:off x="906463" y="5768975"/>
              <a:ext cx="341313" cy="323850"/>
            </a:xfrm>
            <a:custGeom>
              <a:avLst/>
              <a:gdLst>
                <a:gd name="T0" fmla="*/ 2 w 151"/>
                <a:gd name="T1" fmla="*/ 96 h 144"/>
                <a:gd name="T2" fmla="*/ 21 w 151"/>
                <a:gd name="T3" fmla="*/ 59 h 144"/>
                <a:gd name="T4" fmla="*/ 22 w 151"/>
                <a:gd name="T5" fmla="*/ 12 h 144"/>
                <a:gd name="T6" fmla="*/ 32 w 151"/>
                <a:gd name="T7" fmla="*/ 58 h 144"/>
                <a:gd name="T8" fmla="*/ 34 w 151"/>
                <a:gd name="T9" fmla="*/ 81 h 144"/>
                <a:gd name="T10" fmla="*/ 15 w 151"/>
                <a:gd name="T11" fmla="*/ 112 h 144"/>
                <a:gd name="T12" fmla="*/ 73 w 151"/>
                <a:gd name="T13" fmla="*/ 107 h 144"/>
                <a:gd name="T14" fmla="*/ 76 w 151"/>
                <a:gd name="T15" fmla="*/ 131 h 144"/>
                <a:gd name="T16" fmla="*/ 151 w 151"/>
                <a:gd name="T17" fmla="*/ 130 h 144"/>
                <a:gd name="T18" fmla="*/ 110 w 151"/>
                <a:gd name="T19" fmla="*/ 134 h 144"/>
                <a:gd name="T20" fmla="*/ 66 w 151"/>
                <a:gd name="T21" fmla="*/ 138 h 144"/>
                <a:gd name="T22" fmla="*/ 12 w 151"/>
                <a:gd name="T23" fmla="*/ 128 h 144"/>
                <a:gd name="T24" fmla="*/ 86 w 151"/>
                <a:gd name="T25" fmla="*/ 138 h 144"/>
                <a:gd name="T26" fmla="*/ 86 w 151"/>
                <a:gd name="T27" fmla="*/ 134 h 144"/>
                <a:gd name="T28" fmla="*/ 75 w 151"/>
                <a:gd name="T29" fmla="*/ 133 h 144"/>
                <a:gd name="T30" fmla="*/ 77 w 151"/>
                <a:gd name="T31" fmla="*/ 128 h 144"/>
                <a:gd name="T32" fmla="*/ 66 w 151"/>
                <a:gd name="T33" fmla="*/ 128 h 144"/>
                <a:gd name="T34" fmla="*/ 64 w 151"/>
                <a:gd name="T35" fmla="*/ 117 h 144"/>
                <a:gd name="T36" fmla="*/ 65 w 151"/>
                <a:gd name="T37" fmla="*/ 114 h 144"/>
                <a:gd name="T38" fmla="*/ 63 w 151"/>
                <a:gd name="T39" fmla="*/ 133 h 144"/>
                <a:gd name="T40" fmla="*/ 54 w 151"/>
                <a:gd name="T41" fmla="*/ 137 h 144"/>
                <a:gd name="T42" fmla="*/ 7 w 151"/>
                <a:gd name="T43" fmla="*/ 86 h 144"/>
                <a:gd name="T44" fmla="*/ 41 w 151"/>
                <a:gd name="T45" fmla="*/ 139 h 144"/>
                <a:gd name="T46" fmla="*/ 92 w 151"/>
                <a:gd name="T47" fmla="*/ 138 h 144"/>
                <a:gd name="T48" fmla="*/ 41 w 151"/>
                <a:gd name="T49" fmla="*/ 137 h 144"/>
                <a:gd name="T50" fmla="*/ 26 w 151"/>
                <a:gd name="T51" fmla="*/ 65 h 144"/>
                <a:gd name="T52" fmla="*/ 32 w 151"/>
                <a:gd name="T53" fmla="*/ 64 h 144"/>
                <a:gd name="T54" fmla="*/ 26 w 151"/>
                <a:gd name="T55" fmla="*/ 72 h 144"/>
                <a:gd name="T56" fmla="*/ 33 w 151"/>
                <a:gd name="T57" fmla="*/ 80 h 144"/>
                <a:gd name="T58" fmla="*/ 38 w 151"/>
                <a:gd name="T59" fmla="*/ 73 h 144"/>
                <a:gd name="T60" fmla="*/ 28 w 151"/>
                <a:gd name="T61" fmla="*/ 78 h 144"/>
                <a:gd name="T62" fmla="*/ 34 w 151"/>
                <a:gd name="T63" fmla="*/ 61 h 144"/>
                <a:gd name="T64" fmla="*/ 18 w 151"/>
                <a:gd name="T65" fmla="*/ 2 h 144"/>
                <a:gd name="T66" fmla="*/ 31 w 151"/>
                <a:gd name="T67" fmla="*/ 32 h 144"/>
                <a:gd name="T68" fmla="*/ 27 w 151"/>
                <a:gd name="T69" fmla="*/ 58 h 144"/>
                <a:gd name="T70" fmla="*/ 28 w 151"/>
                <a:gd name="T71" fmla="*/ 42 h 144"/>
                <a:gd name="T72" fmla="*/ 21 w 151"/>
                <a:gd name="T73" fmla="*/ 61 h 144"/>
                <a:gd name="T74" fmla="*/ 7 w 151"/>
                <a:gd name="T75" fmla="*/ 86 h 144"/>
                <a:gd name="T76" fmla="*/ 110 w 151"/>
                <a:gd name="T77" fmla="*/ 131 h 144"/>
                <a:gd name="T78" fmla="*/ 121 w 151"/>
                <a:gd name="T79" fmla="*/ 123 h 144"/>
                <a:gd name="T80" fmla="*/ 67 w 151"/>
                <a:gd name="T81" fmla="*/ 127 h 144"/>
                <a:gd name="T82" fmla="*/ 74 w 151"/>
                <a:gd name="T83" fmla="*/ 118 h 144"/>
                <a:gd name="T84" fmla="*/ 64 w 151"/>
                <a:gd name="T85" fmla="*/ 118 h 144"/>
                <a:gd name="T86" fmla="*/ 75 w 151"/>
                <a:gd name="T87" fmla="*/ 118 h 144"/>
                <a:gd name="T88" fmla="*/ 70 w 151"/>
                <a:gd name="T89" fmla="*/ 114 h 144"/>
                <a:gd name="T90" fmla="*/ 79 w 151"/>
                <a:gd name="T91" fmla="*/ 120 h 144"/>
                <a:gd name="T92" fmla="*/ 122 w 151"/>
                <a:gd name="T93" fmla="*/ 122 h 144"/>
                <a:gd name="T94" fmla="*/ 123 w 151"/>
                <a:gd name="T95" fmla="*/ 125 h 144"/>
                <a:gd name="T96" fmla="*/ 122 w 151"/>
                <a:gd name="T97" fmla="*/ 122 h 144"/>
                <a:gd name="T98" fmla="*/ 81 w 151"/>
                <a:gd name="T99" fmla="*/ 114 h 144"/>
                <a:gd name="T100" fmla="*/ 32 w 151"/>
                <a:gd name="T101" fmla="*/ 74 h 144"/>
                <a:gd name="T102" fmla="*/ 28 w 151"/>
                <a:gd name="T103" fmla="*/ 63 h 144"/>
                <a:gd name="T104" fmla="*/ 28 w 151"/>
                <a:gd name="T105" fmla="*/ 63 h 144"/>
                <a:gd name="T106" fmla="*/ 29 w 151"/>
                <a:gd name="T107" fmla="*/ 49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51" h="144">
                  <a:moveTo>
                    <a:pt x="47" y="144"/>
                  </a:moveTo>
                  <a:cubicBezTo>
                    <a:pt x="46" y="144"/>
                    <a:pt x="46" y="144"/>
                    <a:pt x="46" y="144"/>
                  </a:cubicBezTo>
                  <a:cubicBezTo>
                    <a:pt x="32" y="144"/>
                    <a:pt x="19" y="139"/>
                    <a:pt x="11" y="129"/>
                  </a:cubicBezTo>
                  <a:cubicBezTo>
                    <a:pt x="3" y="121"/>
                    <a:pt x="0" y="109"/>
                    <a:pt x="2" y="96"/>
                  </a:cubicBezTo>
                  <a:cubicBezTo>
                    <a:pt x="3" y="90"/>
                    <a:pt x="6" y="84"/>
                    <a:pt x="10" y="79"/>
                  </a:cubicBezTo>
                  <a:cubicBezTo>
                    <a:pt x="13" y="73"/>
                    <a:pt x="17" y="68"/>
                    <a:pt x="17" y="62"/>
                  </a:cubicBezTo>
                  <a:cubicBezTo>
                    <a:pt x="17" y="62"/>
                    <a:pt x="17" y="62"/>
                    <a:pt x="17" y="62"/>
                  </a:cubicBezTo>
                  <a:cubicBezTo>
                    <a:pt x="19" y="60"/>
                    <a:pt x="20" y="59"/>
                    <a:pt x="21" y="59"/>
                  </a:cubicBezTo>
                  <a:cubicBezTo>
                    <a:pt x="21" y="59"/>
                    <a:pt x="22" y="59"/>
                    <a:pt x="23" y="59"/>
                  </a:cubicBezTo>
                  <a:cubicBezTo>
                    <a:pt x="23" y="53"/>
                    <a:pt x="24" y="47"/>
                    <a:pt x="26" y="41"/>
                  </a:cubicBezTo>
                  <a:cubicBezTo>
                    <a:pt x="28" y="35"/>
                    <a:pt x="30" y="30"/>
                    <a:pt x="29" y="24"/>
                  </a:cubicBezTo>
                  <a:cubicBezTo>
                    <a:pt x="28" y="19"/>
                    <a:pt x="25" y="15"/>
                    <a:pt x="22" y="12"/>
                  </a:cubicBezTo>
                  <a:cubicBezTo>
                    <a:pt x="19" y="8"/>
                    <a:pt x="16" y="5"/>
                    <a:pt x="16" y="1"/>
                  </a:cubicBezTo>
                  <a:cubicBezTo>
                    <a:pt x="16" y="0"/>
                    <a:pt x="16" y="0"/>
                    <a:pt x="16" y="0"/>
                  </a:cubicBezTo>
                  <a:cubicBezTo>
                    <a:pt x="17" y="0"/>
                    <a:pt x="17" y="0"/>
                    <a:pt x="17" y="0"/>
                  </a:cubicBezTo>
                  <a:cubicBezTo>
                    <a:pt x="35" y="8"/>
                    <a:pt x="40" y="37"/>
                    <a:pt x="32" y="58"/>
                  </a:cubicBezTo>
                  <a:cubicBezTo>
                    <a:pt x="32" y="59"/>
                    <a:pt x="34" y="59"/>
                    <a:pt x="35" y="60"/>
                  </a:cubicBezTo>
                  <a:cubicBezTo>
                    <a:pt x="37" y="61"/>
                    <a:pt x="39" y="61"/>
                    <a:pt x="40" y="63"/>
                  </a:cubicBezTo>
                  <a:cubicBezTo>
                    <a:pt x="43" y="72"/>
                    <a:pt x="37" y="78"/>
                    <a:pt x="34" y="81"/>
                  </a:cubicBezTo>
                  <a:cubicBezTo>
                    <a:pt x="34" y="81"/>
                    <a:pt x="34" y="81"/>
                    <a:pt x="34" y="81"/>
                  </a:cubicBezTo>
                  <a:cubicBezTo>
                    <a:pt x="34" y="81"/>
                    <a:pt x="34" y="81"/>
                    <a:pt x="34" y="81"/>
                  </a:cubicBezTo>
                  <a:cubicBezTo>
                    <a:pt x="28" y="81"/>
                    <a:pt x="23" y="79"/>
                    <a:pt x="22" y="76"/>
                  </a:cubicBezTo>
                  <a:cubicBezTo>
                    <a:pt x="21" y="75"/>
                    <a:pt x="21" y="73"/>
                    <a:pt x="21" y="71"/>
                  </a:cubicBezTo>
                  <a:cubicBezTo>
                    <a:pt x="12" y="82"/>
                    <a:pt x="10" y="98"/>
                    <a:pt x="15" y="112"/>
                  </a:cubicBezTo>
                  <a:cubicBezTo>
                    <a:pt x="20" y="127"/>
                    <a:pt x="32" y="135"/>
                    <a:pt x="46" y="135"/>
                  </a:cubicBezTo>
                  <a:cubicBezTo>
                    <a:pt x="51" y="135"/>
                    <a:pt x="56" y="134"/>
                    <a:pt x="61" y="133"/>
                  </a:cubicBezTo>
                  <a:cubicBezTo>
                    <a:pt x="58" y="128"/>
                    <a:pt x="57" y="122"/>
                    <a:pt x="60" y="116"/>
                  </a:cubicBezTo>
                  <a:cubicBezTo>
                    <a:pt x="63" y="111"/>
                    <a:pt x="68" y="107"/>
                    <a:pt x="73" y="107"/>
                  </a:cubicBezTo>
                  <a:cubicBezTo>
                    <a:pt x="75" y="107"/>
                    <a:pt x="79" y="108"/>
                    <a:pt x="83" y="113"/>
                  </a:cubicBezTo>
                  <a:cubicBezTo>
                    <a:pt x="83" y="113"/>
                    <a:pt x="83" y="113"/>
                    <a:pt x="83" y="113"/>
                  </a:cubicBezTo>
                  <a:cubicBezTo>
                    <a:pt x="84" y="122"/>
                    <a:pt x="81" y="126"/>
                    <a:pt x="77" y="130"/>
                  </a:cubicBezTo>
                  <a:cubicBezTo>
                    <a:pt x="77" y="130"/>
                    <a:pt x="77" y="131"/>
                    <a:pt x="76" y="131"/>
                  </a:cubicBezTo>
                  <a:cubicBezTo>
                    <a:pt x="78" y="132"/>
                    <a:pt x="80" y="132"/>
                    <a:pt x="82" y="132"/>
                  </a:cubicBezTo>
                  <a:cubicBezTo>
                    <a:pt x="90" y="132"/>
                    <a:pt x="98" y="129"/>
                    <a:pt x="107" y="125"/>
                  </a:cubicBezTo>
                  <a:cubicBezTo>
                    <a:pt x="115" y="122"/>
                    <a:pt x="123" y="119"/>
                    <a:pt x="131" y="119"/>
                  </a:cubicBezTo>
                  <a:cubicBezTo>
                    <a:pt x="139" y="119"/>
                    <a:pt x="146" y="123"/>
                    <a:pt x="151" y="130"/>
                  </a:cubicBezTo>
                  <a:cubicBezTo>
                    <a:pt x="150" y="131"/>
                    <a:pt x="150" y="131"/>
                    <a:pt x="150" y="131"/>
                  </a:cubicBezTo>
                  <a:cubicBezTo>
                    <a:pt x="146" y="127"/>
                    <a:pt x="142" y="124"/>
                    <a:pt x="136" y="124"/>
                  </a:cubicBezTo>
                  <a:cubicBezTo>
                    <a:pt x="126" y="124"/>
                    <a:pt x="115" y="131"/>
                    <a:pt x="112" y="132"/>
                  </a:cubicBezTo>
                  <a:cubicBezTo>
                    <a:pt x="110" y="134"/>
                    <a:pt x="110" y="134"/>
                    <a:pt x="110" y="134"/>
                  </a:cubicBezTo>
                  <a:cubicBezTo>
                    <a:pt x="110" y="133"/>
                    <a:pt x="110" y="133"/>
                    <a:pt x="110" y="133"/>
                  </a:cubicBezTo>
                  <a:cubicBezTo>
                    <a:pt x="105" y="137"/>
                    <a:pt x="99" y="139"/>
                    <a:pt x="90" y="139"/>
                  </a:cubicBezTo>
                  <a:cubicBezTo>
                    <a:pt x="86" y="139"/>
                    <a:pt x="82" y="139"/>
                    <a:pt x="78" y="139"/>
                  </a:cubicBezTo>
                  <a:cubicBezTo>
                    <a:pt x="74" y="138"/>
                    <a:pt x="70" y="138"/>
                    <a:pt x="66" y="138"/>
                  </a:cubicBezTo>
                  <a:cubicBezTo>
                    <a:pt x="58" y="138"/>
                    <a:pt x="52" y="140"/>
                    <a:pt x="47" y="144"/>
                  </a:cubicBezTo>
                  <a:close/>
                  <a:moveTo>
                    <a:pt x="7" y="86"/>
                  </a:moveTo>
                  <a:cubicBezTo>
                    <a:pt x="5" y="89"/>
                    <a:pt x="4" y="93"/>
                    <a:pt x="3" y="96"/>
                  </a:cubicBezTo>
                  <a:cubicBezTo>
                    <a:pt x="2" y="109"/>
                    <a:pt x="5" y="120"/>
                    <a:pt x="12" y="128"/>
                  </a:cubicBezTo>
                  <a:cubicBezTo>
                    <a:pt x="20" y="137"/>
                    <a:pt x="32" y="142"/>
                    <a:pt x="46" y="142"/>
                  </a:cubicBezTo>
                  <a:cubicBezTo>
                    <a:pt x="51" y="138"/>
                    <a:pt x="57" y="136"/>
                    <a:pt x="66" y="136"/>
                  </a:cubicBezTo>
                  <a:cubicBezTo>
                    <a:pt x="70" y="136"/>
                    <a:pt x="74" y="137"/>
                    <a:pt x="78" y="137"/>
                  </a:cubicBezTo>
                  <a:cubicBezTo>
                    <a:pt x="81" y="137"/>
                    <a:pt x="83" y="138"/>
                    <a:pt x="86" y="138"/>
                  </a:cubicBezTo>
                  <a:cubicBezTo>
                    <a:pt x="84" y="137"/>
                    <a:pt x="83" y="136"/>
                    <a:pt x="81" y="135"/>
                  </a:cubicBezTo>
                  <a:cubicBezTo>
                    <a:pt x="80" y="133"/>
                    <a:pt x="80" y="133"/>
                    <a:pt x="80" y="133"/>
                  </a:cubicBezTo>
                  <a:cubicBezTo>
                    <a:pt x="82" y="134"/>
                    <a:pt x="82" y="134"/>
                    <a:pt x="82" y="134"/>
                  </a:cubicBezTo>
                  <a:cubicBezTo>
                    <a:pt x="83" y="134"/>
                    <a:pt x="84" y="134"/>
                    <a:pt x="86" y="134"/>
                  </a:cubicBezTo>
                  <a:cubicBezTo>
                    <a:pt x="92" y="134"/>
                    <a:pt x="99" y="131"/>
                    <a:pt x="105" y="128"/>
                  </a:cubicBezTo>
                  <a:cubicBezTo>
                    <a:pt x="105" y="128"/>
                    <a:pt x="105" y="128"/>
                    <a:pt x="105" y="128"/>
                  </a:cubicBezTo>
                  <a:cubicBezTo>
                    <a:pt x="97" y="131"/>
                    <a:pt x="89" y="133"/>
                    <a:pt x="82" y="133"/>
                  </a:cubicBezTo>
                  <a:cubicBezTo>
                    <a:pt x="79" y="133"/>
                    <a:pt x="77" y="133"/>
                    <a:pt x="75" y="133"/>
                  </a:cubicBezTo>
                  <a:cubicBezTo>
                    <a:pt x="74" y="132"/>
                    <a:pt x="74" y="132"/>
                    <a:pt x="74" y="132"/>
                  </a:cubicBezTo>
                  <a:cubicBezTo>
                    <a:pt x="74" y="131"/>
                    <a:pt x="74" y="131"/>
                    <a:pt x="74" y="131"/>
                  </a:cubicBezTo>
                  <a:cubicBezTo>
                    <a:pt x="75" y="131"/>
                    <a:pt x="76" y="130"/>
                    <a:pt x="76" y="129"/>
                  </a:cubicBezTo>
                  <a:cubicBezTo>
                    <a:pt x="77" y="129"/>
                    <a:pt x="77" y="128"/>
                    <a:pt x="77" y="128"/>
                  </a:cubicBezTo>
                  <a:cubicBezTo>
                    <a:pt x="76" y="129"/>
                    <a:pt x="74" y="130"/>
                    <a:pt x="72" y="130"/>
                  </a:cubicBezTo>
                  <a:cubicBezTo>
                    <a:pt x="70" y="130"/>
                    <a:pt x="70" y="130"/>
                    <a:pt x="70" y="130"/>
                  </a:cubicBezTo>
                  <a:cubicBezTo>
                    <a:pt x="70" y="130"/>
                    <a:pt x="70" y="130"/>
                    <a:pt x="70" y="130"/>
                  </a:cubicBezTo>
                  <a:cubicBezTo>
                    <a:pt x="68" y="130"/>
                    <a:pt x="67" y="129"/>
                    <a:pt x="66" y="128"/>
                  </a:cubicBezTo>
                  <a:cubicBezTo>
                    <a:pt x="65" y="128"/>
                    <a:pt x="64" y="127"/>
                    <a:pt x="63" y="127"/>
                  </a:cubicBezTo>
                  <a:cubicBezTo>
                    <a:pt x="63" y="127"/>
                    <a:pt x="63" y="127"/>
                    <a:pt x="63" y="127"/>
                  </a:cubicBezTo>
                  <a:cubicBezTo>
                    <a:pt x="63" y="117"/>
                    <a:pt x="63" y="117"/>
                    <a:pt x="63" y="117"/>
                  </a:cubicBezTo>
                  <a:cubicBezTo>
                    <a:pt x="64" y="117"/>
                    <a:pt x="64" y="117"/>
                    <a:pt x="64" y="117"/>
                  </a:cubicBezTo>
                  <a:cubicBezTo>
                    <a:pt x="64" y="117"/>
                    <a:pt x="64" y="117"/>
                    <a:pt x="64" y="117"/>
                  </a:cubicBezTo>
                  <a:cubicBezTo>
                    <a:pt x="66" y="117"/>
                    <a:pt x="68" y="115"/>
                    <a:pt x="68" y="114"/>
                  </a:cubicBezTo>
                  <a:cubicBezTo>
                    <a:pt x="68" y="114"/>
                    <a:pt x="68" y="114"/>
                    <a:pt x="66" y="114"/>
                  </a:cubicBezTo>
                  <a:cubicBezTo>
                    <a:pt x="65" y="114"/>
                    <a:pt x="65" y="114"/>
                    <a:pt x="65" y="114"/>
                  </a:cubicBezTo>
                  <a:cubicBezTo>
                    <a:pt x="66" y="113"/>
                    <a:pt x="66" y="113"/>
                    <a:pt x="66" y="113"/>
                  </a:cubicBezTo>
                  <a:cubicBezTo>
                    <a:pt x="67" y="110"/>
                    <a:pt x="69" y="109"/>
                    <a:pt x="71" y="109"/>
                  </a:cubicBezTo>
                  <a:cubicBezTo>
                    <a:pt x="67" y="110"/>
                    <a:pt x="64" y="113"/>
                    <a:pt x="62" y="117"/>
                  </a:cubicBezTo>
                  <a:cubicBezTo>
                    <a:pt x="59" y="122"/>
                    <a:pt x="59" y="128"/>
                    <a:pt x="63" y="133"/>
                  </a:cubicBezTo>
                  <a:cubicBezTo>
                    <a:pt x="63" y="134"/>
                    <a:pt x="63" y="134"/>
                    <a:pt x="63" y="134"/>
                  </a:cubicBezTo>
                  <a:cubicBezTo>
                    <a:pt x="62" y="134"/>
                    <a:pt x="62" y="134"/>
                    <a:pt x="62" y="134"/>
                  </a:cubicBezTo>
                  <a:cubicBezTo>
                    <a:pt x="59" y="135"/>
                    <a:pt x="56" y="136"/>
                    <a:pt x="54" y="136"/>
                  </a:cubicBezTo>
                  <a:cubicBezTo>
                    <a:pt x="54" y="137"/>
                    <a:pt x="54" y="137"/>
                    <a:pt x="54" y="137"/>
                  </a:cubicBezTo>
                  <a:cubicBezTo>
                    <a:pt x="49" y="139"/>
                    <a:pt x="44" y="140"/>
                    <a:pt x="39" y="140"/>
                  </a:cubicBezTo>
                  <a:cubicBezTo>
                    <a:pt x="29" y="140"/>
                    <a:pt x="19" y="135"/>
                    <a:pt x="13" y="127"/>
                  </a:cubicBezTo>
                  <a:cubicBezTo>
                    <a:pt x="5" y="116"/>
                    <a:pt x="2" y="103"/>
                    <a:pt x="6" y="89"/>
                  </a:cubicBezTo>
                  <a:lnTo>
                    <a:pt x="7" y="86"/>
                  </a:lnTo>
                  <a:close/>
                  <a:moveTo>
                    <a:pt x="7" y="93"/>
                  </a:moveTo>
                  <a:cubicBezTo>
                    <a:pt x="4" y="105"/>
                    <a:pt x="7" y="117"/>
                    <a:pt x="14" y="126"/>
                  </a:cubicBezTo>
                  <a:cubicBezTo>
                    <a:pt x="21" y="135"/>
                    <a:pt x="31" y="139"/>
                    <a:pt x="41" y="139"/>
                  </a:cubicBezTo>
                  <a:cubicBezTo>
                    <a:pt x="41" y="139"/>
                    <a:pt x="41" y="139"/>
                    <a:pt x="41" y="139"/>
                  </a:cubicBezTo>
                  <a:cubicBezTo>
                    <a:pt x="16" y="139"/>
                    <a:pt x="10" y="113"/>
                    <a:pt x="7" y="93"/>
                  </a:cubicBezTo>
                  <a:close/>
                  <a:moveTo>
                    <a:pt x="108" y="133"/>
                  </a:moveTo>
                  <a:cubicBezTo>
                    <a:pt x="106" y="133"/>
                    <a:pt x="104" y="134"/>
                    <a:pt x="102" y="135"/>
                  </a:cubicBezTo>
                  <a:cubicBezTo>
                    <a:pt x="99" y="136"/>
                    <a:pt x="95" y="137"/>
                    <a:pt x="92" y="138"/>
                  </a:cubicBezTo>
                  <a:cubicBezTo>
                    <a:pt x="99" y="138"/>
                    <a:pt x="104" y="136"/>
                    <a:pt x="108" y="133"/>
                  </a:cubicBezTo>
                  <a:close/>
                  <a:moveTo>
                    <a:pt x="7" y="86"/>
                  </a:moveTo>
                  <a:cubicBezTo>
                    <a:pt x="7" y="89"/>
                    <a:pt x="7" y="89"/>
                    <a:pt x="7" y="89"/>
                  </a:cubicBezTo>
                  <a:cubicBezTo>
                    <a:pt x="12" y="114"/>
                    <a:pt x="17" y="137"/>
                    <a:pt x="41" y="137"/>
                  </a:cubicBezTo>
                  <a:cubicBezTo>
                    <a:pt x="43" y="137"/>
                    <a:pt x="45" y="137"/>
                    <a:pt x="48" y="137"/>
                  </a:cubicBezTo>
                  <a:cubicBezTo>
                    <a:pt x="32" y="137"/>
                    <a:pt x="19" y="128"/>
                    <a:pt x="13" y="113"/>
                  </a:cubicBezTo>
                  <a:cubicBezTo>
                    <a:pt x="7" y="96"/>
                    <a:pt x="12" y="77"/>
                    <a:pt x="23" y="67"/>
                  </a:cubicBezTo>
                  <a:cubicBezTo>
                    <a:pt x="26" y="65"/>
                    <a:pt x="26" y="65"/>
                    <a:pt x="26" y="65"/>
                  </a:cubicBezTo>
                  <a:cubicBezTo>
                    <a:pt x="26" y="63"/>
                    <a:pt x="27" y="62"/>
                    <a:pt x="27" y="62"/>
                  </a:cubicBezTo>
                  <a:cubicBezTo>
                    <a:pt x="28" y="61"/>
                    <a:pt x="28" y="61"/>
                    <a:pt x="28" y="61"/>
                  </a:cubicBezTo>
                  <a:cubicBezTo>
                    <a:pt x="28" y="61"/>
                    <a:pt x="28" y="61"/>
                    <a:pt x="28" y="61"/>
                  </a:cubicBezTo>
                  <a:cubicBezTo>
                    <a:pt x="30" y="62"/>
                    <a:pt x="31" y="63"/>
                    <a:pt x="32" y="64"/>
                  </a:cubicBezTo>
                  <a:cubicBezTo>
                    <a:pt x="33" y="68"/>
                    <a:pt x="30" y="73"/>
                    <a:pt x="29" y="75"/>
                  </a:cubicBezTo>
                  <a:cubicBezTo>
                    <a:pt x="28" y="76"/>
                    <a:pt x="28" y="76"/>
                    <a:pt x="28" y="76"/>
                  </a:cubicBezTo>
                  <a:cubicBezTo>
                    <a:pt x="28" y="76"/>
                    <a:pt x="28" y="76"/>
                    <a:pt x="28" y="76"/>
                  </a:cubicBezTo>
                  <a:cubicBezTo>
                    <a:pt x="27" y="75"/>
                    <a:pt x="26" y="74"/>
                    <a:pt x="26" y="72"/>
                  </a:cubicBezTo>
                  <a:cubicBezTo>
                    <a:pt x="25" y="70"/>
                    <a:pt x="26" y="68"/>
                    <a:pt x="26" y="66"/>
                  </a:cubicBezTo>
                  <a:cubicBezTo>
                    <a:pt x="24" y="68"/>
                    <a:pt x="24" y="68"/>
                    <a:pt x="24" y="68"/>
                  </a:cubicBezTo>
                  <a:cubicBezTo>
                    <a:pt x="22" y="71"/>
                    <a:pt x="22" y="73"/>
                    <a:pt x="23" y="75"/>
                  </a:cubicBezTo>
                  <a:cubicBezTo>
                    <a:pt x="24" y="78"/>
                    <a:pt x="28" y="80"/>
                    <a:pt x="33" y="80"/>
                  </a:cubicBezTo>
                  <a:cubicBezTo>
                    <a:pt x="36" y="77"/>
                    <a:pt x="41" y="71"/>
                    <a:pt x="39" y="64"/>
                  </a:cubicBezTo>
                  <a:cubicBezTo>
                    <a:pt x="38" y="63"/>
                    <a:pt x="37" y="62"/>
                    <a:pt x="35" y="62"/>
                  </a:cubicBezTo>
                  <a:cubicBezTo>
                    <a:pt x="36" y="62"/>
                    <a:pt x="36" y="62"/>
                    <a:pt x="36" y="62"/>
                  </a:cubicBezTo>
                  <a:cubicBezTo>
                    <a:pt x="38" y="64"/>
                    <a:pt x="39" y="69"/>
                    <a:pt x="38" y="73"/>
                  </a:cubicBezTo>
                  <a:cubicBezTo>
                    <a:pt x="36" y="77"/>
                    <a:pt x="34" y="79"/>
                    <a:pt x="30" y="79"/>
                  </a:cubicBezTo>
                  <a:cubicBezTo>
                    <a:pt x="30" y="79"/>
                    <a:pt x="30" y="79"/>
                    <a:pt x="30" y="79"/>
                  </a:cubicBezTo>
                  <a:cubicBezTo>
                    <a:pt x="30" y="79"/>
                    <a:pt x="30" y="79"/>
                    <a:pt x="29" y="79"/>
                  </a:cubicBezTo>
                  <a:cubicBezTo>
                    <a:pt x="28" y="78"/>
                    <a:pt x="28" y="78"/>
                    <a:pt x="28" y="78"/>
                  </a:cubicBezTo>
                  <a:cubicBezTo>
                    <a:pt x="29" y="78"/>
                    <a:pt x="29" y="78"/>
                    <a:pt x="29" y="78"/>
                  </a:cubicBezTo>
                  <a:cubicBezTo>
                    <a:pt x="29" y="76"/>
                    <a:pt x="30" y="75"/>
                    <a:pt x="31" y="74"/>
                  </a:cubicBezTo>
                  <a:cubicBezTo>
                    <a:pt x="33" y="71"/>
                    <a:pt x="35" y="68"/>
                    <a:pt x="34" y="62"/>
                  </a:cubicBezTo>
                  <a:cubicBezTo>
                    <a:pt x="34" y="61"/>
                    <a:pt x="34" y="61"/>
                    <a:pt x="34" y="61"/>
                  </a:cubicBezTo>
                  <a:cubicBezTo>
                    <a:pt x="33" y="61"/>
                    <a:pt x="31" y="60"/>
                    <a:pt x="30" y="58"/>
                  </a:cubicBezTo>
                  <a:cubicBezTo>
                    <a:pt x="30" y="58"/>
                    <a:pt x="30" y="58"/>
                    <a:pt x="30" y="58"/>
                  </a:cubicBezTo>
                  <a:cubicBezTo>
                    <a:pt x="30" y="58"/>
                    <a:pt x="30" y="58"/>
                    <a:pt x="30" y="58"/>
                  </a:cubicBezTo>
                  <a:cubicBezTo>
                    <a:pt x="38" y="39"/>
                    <a:pt x="34" y="10"/>
                    <a:pt x="18" y="2"/>
                  </a:cubicBezTo>
                  <a:cubicBezTo>
                    <a:pt x="18" y="5"/>
                    <a:pt x="20" y="8"/>
                    <a:pt x="23" y="11"/>
                  </a:cubicBezTo>
                  <a:cubicBezTo>
                    <a:pt x="26" y="14"/>
                    <a:pt x="29" y="18"/>
                    <a:pt x="30" y="24"/>
                  </a:cubicBezTo>
                  <a:cubicBezTo>
                    <a:pt x="30" y="26"/>
                    <a:pt x="30" y="28"/>
                    <a:pt x="30" y="30"/>
                  </a:cubicBezTo>
                  <a:cubicBezTo>
                    <a:pt x="31" y="32"/>
                    <a:pt x="31" y="32"/>
                    <a:pt x="31" y="32"/>
                  </a:cubicBezTo>
                  <a:cubicBezTo>
                    <a:pt x="35" y="38"/>
                    <a:pt x="33" y="44"/>
                    <a:pt x="31" y="49"/>
                  </a:cubicBezTo>
                  <a:cubicBezTo>
                    <a:pt x="30" y="52"/>
                    <a:pt x="29" y="55"/>
                    <a:pt x="29" y="58"/>
                  </a:cubicBezTo>
                  <a:cubicBezTo>
                    <a:pt x="29" y="61"/>
                    <a:pt x="29" y="61"/>
                    <a:pt x="29" y="61"/>
                  </a:cubicBezTo>
                  <a:cubicBezTo>
                    <a:pt x="27" y="58"/>
                    <a:pt x="27" y="58"/>
                    <a:pt x="27" y="58"/>
                  </a:cubicBezTo>
                  <a:cubicBezTo>
                    <a:pt x="25" y="53"/>
                    <a:pt x="26" y="49"/>
                    <a:pt x="28" y="44"/>
                  </a:cubicBezTo>
                  <a:cubicBezTo>
                    <a:pt x="29" y="40"/>
                    <a:pt x="31" y="36"/>
                    <a:pt x="30" y="32"/>
                  </a:cubicBezTo>
                  <a:cubicBezTo>
                    <a:pt x="30" y="32"/>
                    <a:pt x="30" y="32"/>
                    <a:pt x="30" y="32"/>
                  </a:cubicBezTo>
                  <a:cubicBezTo>
                    <a:pt x="30" y="35"/>
                    <a:pt x="29" y="38"/>
                    <a:pt x="28" y="42"/>
                  </a:cubicBezTo>
                  <a:cubicBezTo>
                    <a:pt x="26" y="47"/>
                    <a:pt x="24" y="53"/>
                    <a:pt x="24" y="59"/>
                  </a:cubicBezTo>
                  <a:cubicBezTo>
                    <a:pt x="25" y="60"/>
                    <a:pt x="25" y="60"/>
                    <a:pt x="25" y="60"/>
                  </a:cubicBezTo>
                  <a:cubicBezTo>
                    <a:pt x="24" y="60"/>
                    <a:pt x="24" y="60"/>
                    <a:pt x="24" y="60"/>
                  </a:cubicBezTo>
                  <a:cubicBezTo>
                    <a:pt x="23" y="61"/>
                    <a:pt x="22" y="61"/>
                    <a:pt x="21" y="61"/>
                  </a:cubicBezTo>
                  <a:cubicBezTo>
                    <a:pt x="21" y="61"/>
                    <a:pt x="21" y="61"/>
                    <a:pt x="21" y="61"/>
                  </a:cubicBezTo>
                  <a:cubicBezTo>
                    <a:pt x="20" y="61"/>
                    <a:pt x="20" y="61"/>
                    <a:pt x="19" y="62"/>
                  </a:cubicBezTo>
                  <a:cubicBezTo>
                    <a:pt x="18" y="69"/>
                    <a:pt x="14" y="74"/>
                    <a:pt x="11" y="79"/>
                  </a:cubicBezTo>
                  <a:cubicBezTo>
                    <a:pt x="10" y="82"/>
                    <a:pt x="8" y="84"/>
                    <a:pt x="7" y="86"/>
                  </a:cubicBezTo>
                  <a:close/>
                  <a:moveTo>
                    <a:pt x="85" y="136"/>
                  </a:moveTo>
                  <a:cubicBezTo>
                    <a:pt x="86" y="136"/>
                    <a:pt x="87" y="137"/>
                    <a:pt x="89" y="137"/>
                  </a:cubicBezTo>
                  <a:cubicBezTo>
                    <a:pt x="93" y="137"/>
                    <a:pt x="97" y="135"/>
                    <a:pt x="101" y="133"/>
                  </a:cubicBezTo>
                  <a:cubicBezTo>
                    <a:pt x="105" y="132"/>
                    <a:pt x="108" y="131"/>
                    <a:pt x="110" y="131"/>
                  </a:cubicBezTo>
                  <a:cubicBezTo>
                    <a:pt x="111" y="131"/>
                    <a:pt x="111" y="131"/>
                    <a:pt x="111" y="131"/>
                  </a:cubicBezTo>
                  <a:cubicBezTo>
                    <a:pt x="113" y="129"/>
                    <a:pt x="116" y="127"/>
                    <a:pt x="118" y="126"/>
                  </a:cubicBezTo>
                  <a:cubicBezTo>
                    <a:pt x="120" y="125"/>
                    <a:pt x="122" y="125"/>
                    <a:pt x="123" y="124"/>
                  </a:cubicBezTo>
                  <a:cubicBezTo>
                    <a:pt x="122" y="124"/>
                    <a:pt x="122" y="123"/>
                    <a:pt x="121" y="123"/>
                  </a:cubicBezTo>
                  <a:cubicBezTo>
                    <a:pt x="117" y="123"/>
                    <a:pt x="111" y="126"/>
                    <a:pt x="106" y="129"/>
                  </a:cubicBezTo>
                  <a:cubicBezTo>
                    <a:pt x="99" y="132"/>
                    <a:pt x="92" y="136"/>
                    <a:pt x="85" y="136"/>
                  </a:cubicBezTo>
                  <a:close/>
                  <a:moveTo>
                    <a:pt x="64" y="126"/>
                  </a:moveTo>
                  <a:cubicBezTo>
                    <a:pt x="65" y="126"/>
                    <a:pt x="66" y="126"/>
                    <a:pt x="67" y="127"/>
                  </a:cubicBezTo>
                  <a:cubicBezTo>
                    <a:pt x="68" y="128"/>
                    <a:pt x="69" y="128"/>
                    <a:pt x="70" y="128"/>
                  </a:cubicBezTo>
                  <a:cubicBezTo>
                    <a:pt x="70" y="128"/>
                    <a:pt x="70" y="128"/>
                    <a:pt x="70" y="128"/>
                  </a:cubicBezTo>
                  <a:cubicBezTo>
                    <a:pt x="70" y="128"/>
                    <a:pt x="71" y="128"/>
                    <a:pt x="71" y="127"/>
                  </a:cubicBezTo>
                  <a:cubicBezTo>
                    <a:pt x="72" y="125"/>
                    <a:pt x="75" y="121"/>
                    <a:pt x="74" y="118"/>
                  </a:cubicBezTo>
                  <a:cubicBezTo>
                    <a:pt x="74" y="117"/>
                    <a:pt x="73" y="116"/>
                    <a:pt x="72" y="115"/>
                  </a:cubicBezTo>
                  <a:cubicBezTo>
                    <a:pt x="70" y="114"/>
                    <a:pt x="70" y="114"/>
                    <a:pt x="70" y="114"/>
                  </a:cubicBezTo>
                  <a:cubicBezTo>
                    <a:pt x="70" y="114"/>
                    <a:pt x="70" y="114"/>
                    <a:pt x="70" y="114"/>
                  </a:cubicBezTo>
                  <a:cubicBezTo>
                    <a:pt x="70" y="116"/>
                    <a:pt x="67" y="118"/>
                    <a:pt x="64" y="118"/>
                  </a:cubicBezTo>
                  <a:cubicBezTo>
                    <a:pt x="64" y="118"/>
                    <a:pt x="64" y="118"/>
                    <a:pt x="64" y="118"/>
                  </a:cubicBezTo>
                  <a:lnTo>
                    <a:pt x="64" y="126"/>
                  </a:lnTo>
                  <a:close/>
                  <a:moveTo>
                    <a:pt x="75" y="116"/>
                  </a:moveTo>
                  <a:cubicBezTo>
                    <a:pt x="75" y="117"/>
                    <a:pt x="75" y="117"/>
                    <a:pt x="75" y="118"/>
                  </a:cubicBezTo>
                  <a:cubicBezTo>
                    <a:pt x="76" y="121"/>
                    <a:pt x="74" y="125"/>
                    <a:pt x="72" y="128"/>
                  </a:cubicBezTo>
                  <a:cubicBezTo>
                    <a:pt x="75" y="126"/>
                    <a:pt x="77" y="121"/>
                    <a:pt x="77" y="118"/>
                  </a:cubicBezTo>
                  <a:cubicBezTo>
                    <a:pt x="76" y="118"/>
                    <a:pt x="76" y="117"/>
                    <a:pt x="75" y="116"/>
                  </a:cubicBezTo>
                  <a:close/>
                  <a:moveTo>
                    <a:pt x="70" y="114"/>
                  </a:moveTo>
                  <a:cubicBezTo>
                    <a:pt x="72" y="114"/>
                    <a:pt x="72" y="114"/>
                    <a:pt x="72" y="114"/>
                  </a:cubicBezTo>
                  <a:cubicBezTo>
                    <a:pt x="76" y="115"/>
                    <a:pt x="78" y="117"/>
                    <a:pt x="78" y="118"/>
                  </a:cubicBezTo>
                  <a:cubicBezTo>
                    <a:pt x="79" y="121"/>
                    <a:pt x="77" y="125"/>
                    <a:pt x="74" y="128"/>
                  </a:cubicBezTo>
                  <a:cubicBezTo>
                    <a:pt x="79" y="126"/>
                    <a:pt x="79" y="122"/>
                    <a:pt x="79" y="120"/>
                  </a:cubicBezTo>
                  <a:cubicBezTo>
                    <a:pt x="79" y="116"/>
                    <a:pt x="76" y="110"/>
                    <a:pt x="72" y="110"/>
                  </a:cubicBezTo>
                  <a:cubicBezTo>
                    <a:pt x="71" y="110"/>
                    <a:pt x="69" y="111"/>
                    <a:pt x="68" y="113"/>
                  </a:cubicBezTo>
                  <a:cubicBezTo>
                    <a:pt x="69" y="113"/>
                    <a:pt x="69" y="113"/>
                    <a:pt x="70" y="114"/>
                  </a:cubicBezTo>
                  <a:close/>
                  <a:moveTo>
                    <a:pt x="122" y="122"/>
                  </a:moveTo>
                  <a:cubicBezTo>
                    <a:pt x="123" y="122"/>
                    <a:pt x="124" y="122"/>
                    <a:pt x="125" y="123"/>
                  </a:cubicBezTo>
                  <a:cubicBezTo>
                    <a:pt x="126" y="123"/>
                    <a:pt x="126" y="123"/>
                    <a:pt x="126" y="123"/>
                  </a:cubicBezTo>
                  <a:cubicBezTo>
                    <a:pt x="125" y="124"/>
                    <a:pt x="125" y="124"/>
                    <a:pt x="125" y="124"/>
                  </a:cubicBezTo>
                  <a:cubicBezTo>
                    <a:pt x="125" y="124"/>
                    <a:pt x="124" y="125"/>
                    <a:pt x="123" y="125"/>
                  </a:cubicBezTo>
                  <a:cubicBezTo>
                    <a:pt x="127" y="124"/>
                    <a:pt x="131" y="123"/>
                    <a:pt x="136" y="123"/>
                  </a:cubicBezTo>
                  <a:cubicBezTo>
                    <a:pt x="139" y="123"/>
                    <a:pt x="141" y="123"/>
                    <a:pt x="143" y="124"/>
                  </a:cubicBezTo>
                  <a:cubicBezTo>
                    <a:pt x="140" y="122"/>
                    <a:pt x="136" y="121"/>
                    <a:pt x="131" y="121"/>
                  </a:cubicBezTo>
                  <a:cubicBezTo>
                    <a:pt x="128" y="121"/>
                    <a:pt x="125" y="121"/>
                    <a:pt x="122" y="122"/>
                  </a:cubicBezTo>
                  <a:close/>
                  <a:moveTo>
                    <a:pt x="72" y="109"/>
                  </a:moveTo>
                  <a:cubicBezTo>
                    <a:pt x="77" y="109"/>
                    <a:pt x="81" y="115"/>
                    <a:pt x="81" y="120"/>
                  </a:cubicBezTo>
                  <a:cubicBezTo>
                    <a:pt x="81" y="121"/>
                    <a:pt x="81" y="122"/>
                    <a:pt x="81" y="123"/>
                  </a:cubicBezTo>
                  <a:cubicBezTo>
                    <a:pt x="82" y="121"/>
                    <a:pt x="82" y="118"/>
                    <a:pt x="81" y="114"/>
                  </a:cubicBezTo>
                  <a:cubicBezTo>
                    <a:pt x="79" y="110"/>
                    <a:pt x="75" y="108"/>
                    <a:pt x="71" y="109"/>
                  </a:cubicBezTo>
                  <a:cubicBezTo>
                    <a:pt x="72" y="109"/>
                    <a:pt x="72" y="109"/>
                    <a:pt x="72" y="109"/>
                  </a:cubicBezTo>
                  <a:close/>
                  <a:moveTo>
                    <a:pt x="36" y="65"/>
                  </a:moveTo>
                  <a:cubicBezTo>
                    <a:pt x="36" y="69"/>
                    <a:pt x="34" y="72"/>
                    <a:pt x="32" y="74"/>
                  </a:cubicBezTo>
                  <a:cubicBezTo>
                    <a:pt x="32" y="75"/>
                    <a:pt x="31" y="76"/>
                    <a:pt x="31" y="77"/>
                  </a:cubicBezTo>
                  <a:cubicBezTo>
                    <a:pt x="34" y="77"/>
                    <a:pt x="36" y="74"/>
                    <a:pt x="36" y="73"/>
                  </a:cubicBezTo>
                  <a:cubicBezTo>
                    <a:pt x="37" y="70"/>
                    <a:pt x="37" y="67"/>
                    <a:pt x="36" y="65"/>
                  </a:cubicBezTo>
                  <a:close/>
                  <a:moveTo>
                    <a:pt x="28" y="63"/>
                  </a:moveTo>
                  <a:cubicBezTo>
                    <a:pt x="27" y="65"/>
                    <a:pt x="27" y="69"/>
                    <a:pt x="27" y="72"/>
                  </a:cubicBezTo>
                  <a:cubicBezTo>
                    <a:pt x="27" y="73"/>
                    <a:pt x="28" y="73"/>
                    <a:pt x="28" y="74"/>
                  </a:cubicBezTo>
                  <a:cubicBezTo>
                    <a:pt x="30" y="71"/>
                    <a:pt x="32" y="67"/>
                    <a:pt x="31" y="65"/>
                  </a:cubicBezTo>
                  <a:cubicBezTo>
                    <a:pt x="30" y="64"/>
                    <a:pt x="30" y="63"/>
                    <a:pt x="28" y="63"/>
                  </a:cubicBezTo>
                  <a:close/>
                  <a:moveTo>
                    <a:pt x="32" y="36"/>
                  </a:moveTo>
                  <a:cubicBezTo>
                    <a:pt x="31" y="39"/>
                    <a:pt x="30" y="42"/>
                    <a:pt x="29" y="44"/>
                  </a:cubicBezTo>
                  <a:cubicBezTo>
                    <a:pt x="28" y="48"/>
                    <a:pt x="27" y="51"/>
                    <a:pt x="28" y="55"/>
                  </a:cubicBezTo>
                  <a:cubicBezTo>
                    <a:pt x="28" y="53"/>
                    <a:pt x="29" y="51"/>
                    <a:pt x="29" y="49"/>
                  </a:cubicBezTo>
                  <a:cubicBezTo>
                    <a:pt x="31" y="45"/>
                    <a:pt x="32" y="41"/>
                    <a:pt x="32" y="36"/>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04" name="Freeform 47"/>
            <p:cNvSpPr>
              <a:spLocks noEditPoints="1"/>
            </p:cNvSpPr>
            <p:nvPr/>
          </p:nvSpPr>
          <p:spPr bwMode="auto">
            <a:xfrm>
              <a:off x="895350" y="3316288"/>
              <a:ext cx="363538" cy="328613"/>
            </a:xfrm>
            <a:custGeom>
              <a:avLst/>
              <a:gdLst>
                <a:gd name="T0" fmla="*/ 50 w 161"/>
                <a:gd name="T1" fmla="*/ 8 h 146"/>
                <a:gd name="T2" fmla="*/ 60 w 161"/>
                <a:gd name="T3" fmla="*/ 25 h 146"/>
                <a:gd name="T4" fmla="*/ 54 w 161"/>
                <a:gd name="T5" fmla="*/ 17 h 146"/>
                <a:gd name="T6" fmla="*/ 63 w 161"/>
                <a:gd name="T7" fmla="*/ 34 h 146"/>
                <a:gd name="T8" fmla="*/ 49 w 161"/>
                <a:gd name="T9" fmla="*/ 37 h 146"/>
                <a:gd name="T10" fmla="*/ 41 w 161"/>
                <a:gd name="T11" fmla="*/ 13 h 146"/>
                <a:gd name="T12" fmla="*/ 16 w 161"/>
                <a:gd name="T13" fmla="*/ 62 h 146"/>
                <a:gd name="T14" fmla="*/ 34 w 161"/>
                <a:gd name="T15" fmla="*/ 92 h 146"/>
                <a:gd name="T16" fmla="*/ 27 w 161"/>
                <a:gd name="T17" fmla="*/ 146 h 146"/>
                <a:gd name="T18" fmla="*/ 33 w 161"/>
                <a:gd name="T19" fmla="*/ 104 h 146"/>
                <a:gd name="T20" fmla="*/ 26 w 161"/>
                <a:gd name="T21" fmla="*/ 102 h 146"/>
                <a:gd name="T22" fmla="*/ 30 w 161"/>
                <a:gd name="T23" fmla="*/ 101 h 146"/>
                <a:gd name="T24" fmla="*/ 4 w 161"/>
                <a:gd name="T25" fmla="*/ 60 h 146"/>
                <a:gd name="T26" fmla="*/ 41 w 161"/>
                <a:gd name="T27" fmla="*/ 10 h 146"/>
                <a:gd name="T28" fmla="*/ 51 w 161"/>
                <a:gd name="T29" fmla="*/ 4 h 146"/>
                <a:gd name="T30" fmla="*/ 145 w 161"/>
                <a:gd name="T31" fmla="*/ 13 h 146"/>
                <a:gd name="T32" fmla="*/ 142 w 161"/>
                <a:gd name="T33" fmla="*/ 0 h 146"/>
                <a:gd name="T34" fmla="*/ 141 w 161"/>
                <a:gd name="T35" fmla="*/ 33 h 146"/>
                <a:gd name="T36" fmla="*/ 50 w 161"/>
                <a:gd name="T37" fmla="*/ 8 h 146"/>
                <a:gd name="T38" fmla="*/ 137 w 161"/>
                <a:gd name="T39" fmla="*/ 31 h 146"/>
                <a:gd name="T40" fmla="*/ 148 w 161"/>
                <a:gd name="T41" fmla="*/ 16 h 146"/>
                <a:gd name="T42" fmla="*/ 70 w 161"/>
                <a:gd name="T43" fmla="*/ 8 h 146"/>
                <a:gd name="T44" fmla="*/ 137 w 161"/>
                <a:gd name="T45" fmla="*/ 31 h 146"/>
                <a:gd name="T46" fmla="*/ 26 w 161"/>
                <a:gd name="T47" fmla="*/ 84 h 146"/>
                <a:gd name="T48" fmla="*/ 22 w 161"/>
                <a:gd name="T49" fmla="*/ 16 h 146"/>
                <a:gd name="T50" fmla="*/ 26 w 161"/>
                <a:gd name="T51" fmla="*/ 84 h 146"/>
                <a:gd name="T52" fmla="*/ 57 w 161"/>
                <a:gd name="T53" fmla="*/ 28 h 146"/>
                <a:gd name="T54" fmla="*/ 46 w 161"/>
                <a:gd name="T55" fmla="*/ 16 h 146"/>
                <a:gd name="T56" fmla="*/ 57 w 161"/>
                <a:gd name="T57" fmla="*/ 28 h 146"/>
                <a:gd name="T58" fmla="*/ 57 w 161"/>
                <a:gd name="T59" fmla="*/ 31 h 146"/>
                <a:gd name="T60" fmla="*/ 46 w 161"/>
                <a:gd name="T61" fmla="*/ 28 h 146"/>
                <a:gd name="T62" fmla="*/ 57 w 161"/>
                <a:gd name="T63" fmla="*/ 31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61" h="146">
                  <a:moveTo>
                    <a:pt x="50" y="8"/>
                  </a:moveTo>
                  <a:cubicBezTo>
                    <a:pt x="55" y="14"/>
                    <a:pt x="53" y="20"/>
                    <a:pt x="60" y="25"/>
                  </a:cubicBezTo>
                  <a:cubicBezTo>
                    <a:pt x="62" y="23"/>
                    <a:pt x="58" y="18"/>
                    <a:pt x="54" y="17"/>
                  </a:cubicBezTo>
                  <a:cubicBezTo>
                    <a:pt x="64" y="13"/>
                    <a:pt x="65" y="25"/>
                    <a:pt x="63" y="34"/>
                  </a:cubicBezTo>
                  <a:cubicBezTo>
                    <a:pt x="59" y="36"/>
                    <a:pt x="55" y="37"/>
                    <a:pt x="49" y="37"/>
                  </a:cubicBezTo>
                  <a:cubicBezTo>
                    <a:pt x="43" y="31"/>
                    <a:pt x="43" y="19"/>
                    <a:pt x="41" y="13"/>
                  </a:cubicBezTo>
                  <a:cubicBezTo>
                    <a:pt x="14" y="14"/>
                    <a:pt x="9" y="41"/>
                    <a:pt x="16" y="62"/>
                  </a:cubicBezTo>
                  <a:cubicBezTo>
                    <a:pt x="19" y="72"/>
                    <a:pt x="30" y="81"/>
                    <a:pt x="34" y="92"/>
                  </a:cubicBezTo>
                  <a:cubicBezTo>
                    <a:pt x="41" y="111"/>
                    <a:pt x="38" y="129"/>
                    <a:pt x="27" y="146"/>
                  </a:cubicBezTo>
                  <a:cubicBezTo>
                    <a:pt x="28" y="137"/>
                    <a:pt x="39" y="121"/>
                    <a:pt x="33" y="104"/>
                  </a:cubicBezTo>
                  <a:cubicBezTo>
                    <a:pt x="31" y="102"/>
                    <a:pt x="29" y="102"/>
                    <a:pt x="26" y="102"/>
                  </a:cubicBezTo>
                  <a:cubicBezTo>
                    <a:pt x="26" y="100"/>
                    <a:pt x="28" y="101"/>
                    <a:pt x="30" y="101"/>
                  </a:cubicBezTo>
                  <a:cubicBezTo>
                    <a:pt x="28" y="89"/>
                    <a:pt x="7" y="79"/>
                    <a:pt x="4" y="60"/>
                  </a:cubicBezTo>
                  <a:cubicBezTo>
                    <a:pt x="1" y="34"/>
                    <a:pt x="12" y="6"/>
                    <a:pt x="41" y="10"/>
                  </a:cubicBezTo>
                  <a:cubicBezTo>
                    <a:pt x="45" y="9"/>
                    <a:pt x="47" y="5"/>
                    <a:pt x="51" y="4"/>
                  </a:cubicBezTo>
                  <a:cubicBezTo>
                    <a:pt x="86" y="1"/>
                    <a:pt x="128" y="46"/>
                    <a:pt x="145" y="13"/>
                  </a:cubicBezTo>
                  <a:cubicBezTo>
                    <a:pt x="146" y="6"/>
                    <a:pt x="144" y="3"/>
                    <a:pt x="142" y="0"/>
                  </a:cubicBezTo>
                  <a:cubicBezTo>
                    <a:pt x="161" y="2"/>
                    <a:pt x="149" y="29"/>
                    <a:pt x="141" y="33"/>
                  </a:cubicBezTo>
                  <a:cubicBezTo>
                    <a:pt x="111" y="47"/>
                    <a:pt x="71" y="4"/>
                    <a:pt x="50" y="8"/>
                  </a:cubicBezTo>
                  <a:close/>
                  <a:moveTo>
                    <a:pt x="137" y="31"/>
                  </a:moveTo>
                  <a:cubicBezTo>
                    <a:pt x="142" y="29"/>
                    <a:pt x="151" y="17"/>
                    <a:pt x="148" y="16"/>
                  </a:cubicBezTo>
                  <a:cubicBezTo>
                    <a:pt x="130" y="43"/>
                    <a:pt x="93" y="14"/>
                    <a:pt x="70" y="8"/>
                  </a:cubicBezTo>
                  <a:cubicBezTo>
                    <a:pt x="87" y="21"/>
                    <a:pt x="105" y="33"/>
                    <a:pt x="137" y="31"/>
                  </a:cubicBezTo>
                  <a:close/>
                  <a:moveTo>
                    <a:pt x="26" y="84"/>
                  </a:moveTo>
                  <a:cubicBezTo>
                    <a:pt x="10" y="71"/>
                    <a:pt x="7" y="27"/>
                    <a:pt x="22" y="16"/>
                  </a:cubicBezTo>
                  <a:cubicBezTo>
                    <a:pt x="0" y="29"/>
                    <a:pt x="5" y="78"/>
                    <a:pt x="26" y="84"/>
                  </a:cubicBezTo>
                  <a:close/>
                  <a:moveTo>
                    <a:pt x="57" y="28"/>
                  </a:moveTo>
                  <a:cubicBezTo>
                    <a:pt x="55" y="22"/>
                    <a:pt x="53" y="16"/>
                    <a:pt x="46" y="16"/>
                  </a:cubicBezTo>
                  <a:cubicBezTo>
                    <a:pt x="46" y="23"/>
                    <a:pt x="50" y="27"/>
                    <a:pt x="57" y="28"/>
                  </a:cubicBezTo>
                  <a:close/>
                  <a:moveTo>
                    <a:pt x="57" y="31"/>
                  </a:moveTo>
                  <a:cubicBezTo>
                    <a:pt x="51" y="33"/>
                    <a:pt x="49" y="24"/>
                    <a:pt x="46" y="28"/>
                  </a:cubicBezTo>
                  <a:cubicBezTo>
                    <a:pt x="47" y="31"/>
                    <a:pt x="56" y="40"/>
                    <a:pt x="57" y="3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05" name="Freeform 48"/>
            <p:cNvSpPr>
              <a:spLocks noEditPoints="1"/>
            </p:cNvSpPr>
            <p:nvPr/>
          </p:nvSpPr>
          <p:spPr bwMode="auto">
            <a:xfrm>
              <a:off x="903288" y="3313113"/>
              <a:ext cx="336550" cy="338138"/>
            </a:xfrm>
            <a:custGeom>
              <a:avLst/>
              <a:gdLst>
                <a:gd name="T0" fmla="*/ 81 w 150"/>
                <a:gd name="T1" fmla="*/ 22 h 150"/>
                <a:gd name="T2" fmla="*/ 52 w 150"/>
                <a:gd name="T3" fmla="*/ 17 h 150"/>
                <a:gd name="T4" fmla="*/ 60 w 150"/>
                <a:gd name="T5" fmla="*/ 35 h 150"/>
                <a:gd name="T6" fmla="*/ 45 w 150"/>
                <a:gd name="T7" fmla="*/ 39 h 150"/>
                <a:gd name="T8" fmla="*/ 39 w 150"/>
                <a:gd name="T9" fmla="*/ 20 h 150"/>
                <a:gd name="T10" fmla="*/ 14 w 150"/>
                <a:gd name="T11" fmla="*/ 63 h 150"/>
                <a:gd name="T12" fmla="*/ 25 w 150"/>
                <a:gd name="T13" fmla="*/ 148 h 150"/>
                <a:gd name="T14" fmla="*/ 26 w 150"/>
                <a:gd name="T15" fmla="*/ 137 h 150"/>
                <a:gd name="T16" fmla="*/ 23 w 150"/>
                <a:gd name="T17" fmla="*/ 104 h 150"/>
                <a:gd name="T18" fmla="*/ 26 w 150"/>
                <a:gd name="T19" fmla="*/ 101 h 150"/>
                <a:gd name="T20" fmla="*/ 1 w 150"/>
                <a:gd name="T21" fmla="*/ 61 h 150"/>
                <a:gd name="T22" fmla="*/ 38 w 150"/>
                <a:gd name="T23" fmla="*/ 10 h 150"/>
                <a:gd name="T24" fmla="*/ 91 w 150"/>
                <a:gd name="T25" fmla="*/ 16 h 150"/>
                <a:gd name="T26" fmla="*/ 139 w 150"/>
                <a:gd name="T27" fmla="*/ 2 h 150"/>
                <a:gd name="T28" fmla="*/ 150 w 150"/>
                <a:gd name="T29" fmla="*/ 12 h 150"/>
                <a:gd name="T30" fmla="*/ 82 w 150"/>
                <a:gd name="T31" fmla="*/ 20 h 150"/>
                <a:gd name="T32" fmla="*/ 141 w 150"/>
                <a:gd name="T33" fmla="*/ 2 h 150"/>
                <a:gd name="T34" fmla="*/ 143 w 150"/>
                <a:gd name="T35" fmla="*/ 14 h 150"/>
                <a:gd name="T36" fmla="*/ 44 w 150"/>
                <a:gd name="T37" fmla="*/ 9 h 150"/>
                <a:gd name="T38" fmla="*/ 38 w 150"/>
                <a:gd name="T39" fmla="*/ 12 h 150"/>
                <a:gd name="T40" fmla="*/ 2 w 150"/>
                <a:gd name="T41" fmla="*/ 60 h 150"/>
                <a:gd name="T42" fmla="*/ 28 w 150"/>
                <a:gd name="T43" fmla="*/ 102 h 150"/>
                <a:gd name="T44" fmla="*/ 30 w 150"/>
                <a:gd name="T45" fmla="*/ 104 h 150"/>
                <a:gd name="T46" fmla="*/ 32 w 150"/>
                <a:gd name="T47" fmla="*/ 116 h 150"/>
                <a:gd name="T48" fmla="*/ 31 w 150"/>
                <a:gd name="T49" fmla="*/ 93 h 150"/>
                <a:gd name="T50" fmla="*/ 11 w 150"/>
                <a:gd name="T51" fmla="*/ 61 h 150"/>
                <a:gd name="T52" fmla="*/ 23 w 150"/>
                <a:gd name="T53" fmla="*/ 85 h 150"/>
                <a:gd name="T54" fmla="*/ 19 w 150"/>
                <a:gd name="T55" fmla="*/ 17 h 150"/>
                <a:gd name="T56" fmla="*/ 39 w 150"/>
                <a:gd name="T57" fmla="*/ 13 h 150"/>
                <a:gd name="T58" fmla="*/ 42 w 150"/>
                <a:gd name="T59" fmla="*/ 29 h 150"/>
                <a:gd name="T60" fmla="*/ 48 w 150"/>
                <a:gd name="T61" fmla="*/ 29 h 150"/>
                <a:gd name="T62" fmla="*/ 55 w 150"/>
                <a:gd name="T63" fmla="*/ 32 h 150"/>
                <a:gd name="T64" fmla="*/ 42 w 150"/>
                <a:gd name="T65" fmla="*/ 30 h 150"/>
                <a:gd name="T66" fmla="*/ 60 w 150"/>
                <a:gd name="T67" fmla="*/ 27 h 150"/>
                <a:gd name="T68" fmla="*/ 58 w 150"/>
                <a:gd name="T69" fmla="*/ 25 h 150"/>
                <a:gd name="T70" fmla="*/ 56 w 150"/>
                <a:gd name="T71" fmla="*/ 27 h 150"/>
                <a:gd name="T72" fmla="*/ 50 w 150"/>
                <a:gd name="T73" fmla="*/ 18 h 150"/>
                <a:gd name="T74" fmla="*/ 45 w 150"/>
                <a:gd name="T75" fmla="*/ 9 h 150"/>
                <a:gd name="T76" fmla="*/ 57 w 150"/>
                <a:gd name="T77" fmla="*/ 25 h 150"/>
                <a:gd name="T78" fmla="*/ 53 w 150"/>
                <a:gd name="T79" fmla="*/ 33 h 150"/>
                <a:gd name="T80" fmla="*/ 44 w 150"/>
                <a:gd name="T81" fmla="*/ 29 h 150"/>
                <a:gd name="T82" fmla="*/ 8 w 150"/>
                <a:gd name="T83" fmla="*/ 46 h 150"/>
                <a:gd name="T84" fmla="*/ 146 w 150"/>
                <a:gd name="T85" fmla="*/ 18 h 150"/>
                <a:gd name="T86" fmla="*/ 134 w 150"/>
                <a:gd name="T87" fmla="*/ 33 h 150"/>
                <a:gd name="T88" fmla="*/ 67 w 150"/>
                <a:gd name="T89" fmla="*/ 9 h 150"/>
                <a:gd name="T90" fmla="*/ 145 w 150"/>
                <a:gd name="T91" fmla="*/ 16 h 150"/>
                <a:gd name="T92" fmla="*/ 133 w 150"/>
                <a:gd name="T93" fmla="*/ 31 h 150"/>
                <a:gd name="T94" fmla="*/ 71 w 150"/>
                <a:gd name="T95" fmla="*/ 11 h 150"/>
                <a:gd name="T96" fmla="*/ 54 w 150"/>
                <a:gd name="T97" fmla="*/ 30 h 150"/>
                <a:gd name="T98" fmla="*/ 43 w 150"/>
                <a:gd name="T99" fmla="*/ 16 h 150"/>
                <a:gd name="T100" fmla="*/ 43 w 150"/>
                <a:gd name="T101" fmla="*/ 17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50" h="150">
                  <a:moveTo>
                    <a:pt x="150" y="12"/>
                  </a:moveTo>
                  <a:cubicBezTo>
                    <a:pt x="150" y="20"/>
                    <a:pt x="143" y="32"/>
                    <a:pt x="138" y="34"/>
                  </a:cubicBezTo>
                  <a:cubicBezTo>
                    <a:pt x="120" y="43"/>
                    <a:pt x="99" y="32"/>
                    <a:pt x="81" y="22"/>
                  </a:cubicBezTo>
                  <a:cubicBezTo>
                    <a:pt x="69" y="15"/>
                    <a:pt x="57" y="9"/>
                    <a:pt x="48" y="10"/>
                  </a:cubicBezTo>
                  <a:cubicBezTo>
                    <a:pt x="50" y="12"/>
                    <a:pt x="51" y="15"/>
                    <a:pt x="52" y="17"/>
                  </a:cubicBezTo>
                  <a:cubicBezTo>
                    <a:pt x="52" y="17"/>
                    <a:pt x="52" y="17"/>
                    <a:pt x="52" y="17"/>
                  </a:cubicBezTo>
                  <a:cubicBezTo>
                    <a:pt x="54" y="16"/>
                    <a:pt x="56" y="16"/>
                    <a:pt x="58" y="17"/>
                  </a:cubicBezTo>
                  <a:cubicBezTo>
                    <a:pt x="61" y="19"/>
                    <a:pt x="61" y="24"/>
                    <a:pt x="61" y="27"/>
                  </a:cubicBezTo>
                  <a:cubicBezTo>
                    <a:pt x="61" y="30"/>
                    <a:pt x="61" y="33"/>
                    <a:pt x="60" y="35"/>
                  </a:cubicBezTo>
                  <a:cubicBezTo>
                    <a:pt x="60" y="35"/>
                    <a:pt x="60" y="35"/>
                    <a:pt x="60" y="35"/>
                  </a:cubicBezTo>
                  <a:cubicBezTo>
                    <a:pt x="60" y="36"/>
                    <a:pt x="60" y="36"/>
                    <a:pt x="60" y="36"/>
                  </a:cubicBezTo>
                  <a:cubicBezTo>
                    <a:pt x="57" y="38"/>
                    <a:pt x="52" y="39"/>
                    <a:pt x="45" y="39"/>
                  </a:cubicBezTo>
                  <a:cubicBezTo>
                    <a:pt x="45" y="39"/>
                    <a:pt x="45" y="39"/>
                    <a:pt x="45" y="39"/>
                  </a:cubicBezTo>
                  <a:cubicBezTo>
                    <a:pt x="45" y="38"/>
                    <a:pt x="45" y="38"/>
                    <a:pt x="45" y="38"/>
                  </a:cubicBezTo>
                  <a:cubicBezTo>
                    <a:pt x="41" y="34"/>
                    <a:pt x="40" y="26"/>
                    <a:pt x="39" y="20"/>
                  </a:cubicBezTo>
                  <a:cubicBezTo>
                    <a:pt x="39" y="18"/>
                    <a:pt x="38" y="16"/>
                    <a:pt x="38" y="14"/>
                  </a:cubicBezTo>
                  <a:cubicBezTo>
                    <a:pt x="21" y="15"/>
                    <a:pt x="11" y="27"/>
                    <a:pt x="11" y="47"/>
                  </a:cubicBezTo>
                  <a:cubicBezTo>
                    <a:pt x="11" y="52"/>
                    <a:pt x="12" y="58"/>
                    <a:pt x="14" y="63"/>
                  </a:cubicBezTo>
                  <a:cubicBezTo>
                    <a:pt x="15" y="68"/>
                    <a:pt x="18" y="72"/>
                    <a:pt x="22" y="77"/>
                  </a:cubicBezTo>
                  <a:cubicBezTo>
                    <a:pt x="26" y="82"/>
                    <a:pt x="30" y="87"/>
                    <a:pt x="32" y="93"/>
                  </a:cubicBezTo>
                  <a:cubicBezTo>
                    <a:pt x="39" y="111"/>
                    <a:pt x="36" y="130"/>
                    <a:pt x="25" y="148"/>
                  </a:cubicBezTo>
                  <a:cubicBezTo>
                    <a:pt x="23" y="150"/>
                    <a:pt x="23" y="150"/>
                    <a:pt x="23" y="150"/>
                  </a:cubicBezTo>
                  <a:cubicBezTo>
                    <a:pt x="23" y="147"/>
                    <a:pt x="23" y="147"/>
                    <a:pt x="23" y="147"/>
                  </a:cubicBezTo>
                  <a:cubicBezTo>
                    <a:pt x="24" y="144"/>
                    <a:pt x="25" y="141"/>
                    <a:pt x="26" y="137"/>
                  </a:cubicBezTo>
                  <a:cubicBezTo>
                    <a:pt x="28" y="131"/>
                    <a:pt x="31" y="123"/>
                    <a:pt x="31" y="116"/>
                  </a:cubicBezTo>
                  <a:cubicBezTo>
                    <a:pt x="31" y="112"/>
                    <a:pt x="30" y="108"/>
                    <a:pt x="29" y="105"/>
                  </a:cubicBezTo>
                  <a:cubicBezTo>
                    <a:pt x="28" y="104"/>
                    <a:pt x="26" y="104"/>
                    <a:pt x="23" y="104"/>
                  </a:cubicBezTo>
                  <a:cubicBezTo>
                    <a:pt x="22" y="104"/>
                    <a:pt x="22" y="104"/>
                    <a:pt x="22" y="104"/>
                  </a:cubicBezTo>
                  <a:cubicBezTo>
                    <a:pt x="22" y="103"/>
                    <a:pt x="22" y="103"/>
                    <a:pt x="22" y="103"/>
                  </a:cubicBezTo>
                  <a:cubicBezTo>
                    <a:pt x="22" y="101"/>
                    <a:pt x="24" y="101"/>
                    <a:pt x="26" y="101"/>
                  </a:cubicBezTo>
                  <a:cubicBezTo>
                    <a:pt x="26" y="101"/>
                    <a:pt x="26" y="101"/>
                    <a:pt x="26" y="101"/>
                  </a:cubicBezTo>
                  <a:cubicBezTo>
                    <a:pt x="25" y="97"/>
                    <a:pt x="21" y="93"/>
                    <a:pt x="17" y="88"/>
                  </a:cubicBezTo>
                  <a:cubicBezTo>
                    <a:pt x="10" y="81"/>
                    <a:pt x="2" y="72"/>
                    <a:pt x="1" y="61"/>
                  </a:cubicBezTo>
                  <a:cubicBezTo>
                    <a:pt x="0" y="58"/>
                    <a:pt x="0" y="55"/>
                    <a:pt x="0" y="52"/>
                  </a:cubicBezTo>
                  <a:cubicBezTo>
                    <a:pt x="0" y="37"/>
                    <a:pt x="5" y="24"/>
                    <a:pt x="13" y="17"/>
                  </a:cubicBezTo>
                  <a:cubicBezTo>
                    <a:pt x="20" y="11"/>
                    <a:pt x="28" y="9"/>
                    <a:pt x="38" y="10"/>
                  </a:cubicBezTo>
                  <a:cubicBezTo>
                    <a:pt x="40" y="10"/>
                    <a:pt x="41" y="9"/>
                    <a:pt x="43" y="7"/>
                  </a:cubicBezTo>
                  <a:cubicBezTo>
                    <a:pt x="44" y="6"/>
                    <a:pt x="46" y="5"/>
                    <a:pt x="48" y="4"/>
                  </a:cubicBezTo>
                  <a:cubicBezTo>
                    <a:pt x="62" y="3"/>
                    <a:pt x="77" y="9"/>
                    <a:pt x="91" y="16"/>
                  </a:cubicBezTo>
                  <a:cubicBezTo>
                    <a:pt x="113" y="25"/>
                    <a:pt x="131" y="33"/>
                    <a:pt x="141" y="13"/>
                  </a:cubicBezTo>
                  <a:cubicBezTo>
                    <a:pt x="142" y="12"/>
                    <a:pt x="142" y="11"/>
                    <a:pt x="142" y="10"/>
                  </a:cubicBezTo>
                  <a:cubicBezTo>
                    <a:pt x="142" y="7"/>
                    <a:pt x="140" y="4"/>
                    <a:pt x="139" y="2"/>
                  </a:cubicBezTo>
                  <a:cubicBezTo>
                    <a:pt x="138" y="0"/>
                    <a:pt x="138" y="0"/>
                    <a:pt x="138" y="0"/>
                  </a:cubicBezTo>
                  <a:cubicBezTo>
                    <a:pt x="139" y="0"/>
                    <a:pt x="139" y="0"/>
                    <a:pt x="139" y="0"/>
                  </a:cubicBezTo>
                  <a:cubicBezTo>
                    <a:pt x="146" y="1"/>
                    <a:pt x="150" y="5"/>
                    <a:pt x="150" y="12"/>
                  </a:cubicBezTo>
                  <a:close/>
                  <a:moveTo>
                    <a:pt x="45" y="9"/>
                  </a:moveTo>
                  <a:cubicBezTo>
                    <a:pt x="47" y="9"/>
                    <a:pt x="47" y="9"/>
                    <a:pt x="47" y="9"/>
                  </a:cubicBezTo>
                  <a:cubicBezTo>
                    <a:pt x="56" y="7"/>
                    <a:pt x="68" y="13"/>
                    <a:pt x="82" y="20"/>
                  </a:cubicBezTo>
                  <a:cubicBezTo>
                    <a:pt x="100" y="30"/>
                    <a:pt x="120" y="41"/>
                    <a:pt x="138" y="33"/>
                  </a:cubicBezTo>
                  <a:cubicBezTo>
                    <a:pt x="142" y="31"/>
                    <a:pt x="148" y="20"/>
                    <a:pt x="148" y="12"/>
                  </a:cubicBezTo>
                  <a:cubicBezTo>
                    <a:pt x="148" y="8"/>
                    <a:pt x="147" y="3"/>
                    <a:pt x="141" y="2"/>
                  </a:cubicBezTo>
                  <a:cubicBezTo>
                    <a:pt x="142" y="4"/>
                    <a:pt x="143" y="7"/>
                    <a:pt x="143" y="10"/>
                  </a:cubicBezTo>
                  <a:cubicBezTo>
                    <a:pt x="143" y="11"/>
                    <a:pt x="143" y="13"/>
                    <a:pt x="143" y="14"/>
                  </a:cubicBezTo>
                  <a:cubicBezTo>
                    <a:pt x="143" y="14"/>
                    <a:pt x="143" y="14"/>
                    <a:pt x="143" y="14"/>
                  </a:cubicBezTo>
                  <a:cubicBezTo>
                    <a:pt x="132" y="35"/>
                    <a:pt x="112" y="26"/>
                    <a:pt x="91" y="17"/>
                  </a:cubicBezTo>
                  <a:cubicBezTo>
                    <a:pt x="76" y="11"/>
                    <a:pt x="62" y="5"/>
                    <a:pt x="48" y="6"/>
                  </a:cubicBezTo>
                  <a:cubicBezTo>
                    <a:pt x="46" y="6"/>
                    <a:pt x="45" y="7"/>
                    <a:pt x="44" y="9"/>
                  </a:cubicBezTo>
                  <a:cubicBezTo>
                    <a:pt x="42" y="10"/>
                    <a:pt x="41" y="11"/>
                    <a:pt x="39" y="12"/>
                  </a:cubicBezTo>
                  <a:cubicBezTo>
                    <a:pt x="38" y="12"/>
                    <a:pt x="38" y="12"/>
                    <a:pt x="38" y="12"/>
                  </a:cubicBezTo>
                  <a:cubicBezTo>
                    <a:pt x="38" y="12"/>
                    <a:pt x="38" y="12"/>
                    <a:pt x="38" y="12"/>
                  </a:cubicBezTo>
                  <a:cubicBezTo>
                    <a:pt x="29" y="10"/>
                    <a:pt x="20" y="13"/>
                    <a:pt x="14" y="18"/>
                  </a:cubicBezTo>
                  <a:cubicBezTo>
                    <a:pt x="6" y="25"/>
                    <a:pt x="2" y="37"/>
                    <a:pt x="2" y="52"/>
                  </a:cubicBezTo>
                  <a:cubicBezTo>
                    <a:pt x="2" y="55"/>
                    <a:pt x="2" y="58"/>
                    <a:pt x="2" y="60"/>
                  </a:cubicBezTo>
                  <a:cubicBezTo>
                    <a:pt x="4" y="72"/>
                    <a:pt x="11" y="80"/>
                    <a:pt x="18" y="87"/>
                  </a:cubicBezTo>
                  <a:cubicBezTo>
                    <a:pt x="23" y="92"/>
                    <a:pt x="27" y="97"/>
                    <a:pt x="28" y="102"/>
                  </a:cubicBezTo>
                  <a:cubicBezTo>
                    <a:pt x="28" y="102"/>
                    <a:pt x="28" y="102"/>
                    <a:pt x="28" y="102"/>
                  </a:cubicBezTo>
                  <a:cubicBezTo>
                    <a:pt x="27" y="102"/>
                    <a:pt x="27" y="102"/>
                    <a:pt x="27" y="102"/>
                  </a:cubicBezTo>
                  <a:cubicBezTo>
                    <a:pt x="27" y="102"/>
                    <a:pt x="27" y="102"/>
                    <a:pt x="27" y="102"/>
                  </a:cubicBezTo>
                  <a:cubicBezTo>
                    <a:pt x="28" y="103"/>
                    <a:pt x="29" y="103"/>
                    <a:pt x="30" y="104"/>
                  </a:cubicBezTo>
                  <a:cubicBezTo>
                    <a:pt x="31" y="104"/>
                    <a:pt x="31" y="104"/>
                    <a:pt x="31" y="104"/>
                  </a:cubicBezTo>
                  <a:cubicBezTo>
                    <a:pt x="31" y="104"/>
                    <a:pt x="31" y="104"/>
                    <a:pt x="31" y="104"/>
                  </a:cubicBezTo>
                  <a:cubicBezTo>
                    <a:pt x="32" y="108"/>
                    <a:pt x="32" y="112"/>
                    <a:pt x="32" y="116"/>
                  </a:cubicBezTo>
                  <a:cubicBezTo>
                    <a:pt x="32" y="124"/>
                    <a:pt x="30" y="131"/>
                    <a:pt x="28" y="138"/>
                  </a:cubicBezTo>
                  <a:cubicBezTo>
                    <a:pt x="27" y="140"/>
                    <a:pt x="26" y="141"/>
                    <a:pt x="26" y="143"/>
                  </a:cubicBezTo>
                  <a:cubicBezTo>
                    <a:pt x="35" y="127"/>
                    <a:pt x="37" y="110"/>
                    <a:pt x="31" y="93"/>
                  </a:cubicBezTo>
                  <a:cubicBezTo>
                    <a:pt x="28" y="88"/>
                    <a:pt x="25" y="83"/>
                    <a:pt x="21" y="78"/>
                  </a:cubicBezTo>
                  <a:cubicBezTo>
                    <a:pt x="17" y="73"/>
                    <a:pt x="14" y="69"/>
                    <a:pt x="12" y="64"/>
                  </a:cubicBezTo>
                  <a:cubicBezTo>
                    <a:pt x="12" y="63"/>
                    <a:pt x="12" y="62"/>
                    <a:pt x="11" y="61"/>
                  </a:cubicBezTo>
                  <a:cubicBezTo>
                    <a:pt x="13" y="71"/>
                    <a:pt x="17" y="79"/>
                    <a:pt x="23" y="84"/>
                  </a:cubicBezTo>
                  <a:cubicBezTo>
                    <a:pt x="26" y="86"/>
                    <a:pt x="26" y="86"/>
                    <a:pt x="26" y="86"/>
                  </a:cubicBezTo>
                  <a:cubicBezTo>
                    <a:pt x="23" y="85"/>
                    <a:pt x="23" y="85"/>
                    <a:pt x="23" y="85"/>
                  </a:cubicBezTo>
                  <a:cubicBezTo>
                    <a:pt x="10" y="82"/>
                    <a:pt x="4" y="64"/>
                    <a:pt x="4" y="49"/>
                  </a:cubicBezTo>
                  <a:cubicBezTo>
                    <a:pt x="4" y="34"/>
                    <a:pt x="9" y="21"/>
                    <a:pt x="18" y="16"/>
                  </a:cubicBezTo>
                  <a:cubicBezTo>
                    <a:pt x="19" y="17"/>
                    <a:pt x="19" y="17"/>
                    <a:pt x="19" y="17"/>
                  </a:cubicBezTo>
                  <a:cubicBezTo>
                    <a:pt x="15" y="21"/>
                    <a:pt x="12" y="28"/>
                    <a:pt x="10" y="37"/>
                  </a:cubicBezTo>
                  <a:cubicBezTo>
                    <a:pt x="13" y="22"/>
                    <a:pt x="23" y="14"/>
                    <a:pt x="38" y="13"/>
                  </a:cubicBezTo>
                  <a:cubicBezTo>
                    <a:pt x="39" y="13"/>
                    <a:pt x="39" y="13"/>
                    <a:pt x="39" y="13"/>
                  </a:cubicBezTo>
                  <a:cubicBezTo>
                    <a:pt x="39" y="13"/>
                    <a:pt x="39" y="13"/>
                    <a:pt x="39" y="13"/>
                  </a:cubicBezTo>
                  <a:cubicBezTo>
                    <a:pt x="40" y="15"/>
                    <a:pt x="40" y="18"/>
                    <a:pt x="40" y="20"/>
                  </a:cubicBezTo>
                  <a:cubicBezTo>
                    <a:pt x="41" y="23"/>
                    <a:pt x="41" y="26"/>
                    <a:pt x="42" y="29"/>
                  </a:cubicBezTo>
                  <a:cubicBezTo>
                    <a:pt x="42" y="29"/>
                    <a:pt x="42" y="29"/>
                    <a:pt x="42" y="29"/>
                  </a:cubicBezTo>
                  <a:cubicBezTo>
                    <a:pt x="43" y="28"/>
                    <a:pt x="44" y="27"/>
                    <a:pt x="44" y="27"/>
                  </a:cubicBezTo>
                  <a:cubicBezTo>
                    <a:pt x="46" y="27"/>
                    <a:pt x="47" y="28"/>
                    <a:pt x="48" y="29"/>
                  </a:cubicBezTo>
                  <a:cubicBezTo>
                    <a:pt x="50" y="31"/>
                    <a:pt x="52" y="32"/>
                    <a:pt x="54" y="31"/>
                  </a:cubicBezTo>
                  <a:cubicBezTo>
                    <a:pt x="55" y="31"/>
                    <a:pt x="55" y="31"/>
                    <a:pt x="55" y="31"/>
                  </a:cubicBezTo>
                  <a:cubicBezTo>
                    <a:pt x="55" y="32"/>
                    <a:pt x="55" y="32"/>
                    <a:pt x="55" y="32"/>
                  </a:cubicBezTo>
                  <a:cubicBezTo>
                    <a:pt x="54" y="35"/>
                    <a:pt x="53" y="36"/>
                    <a:pt x="52" y="37"/>
                  </a:cubicBezTo>
                  <a:cubicBezTo>
                    <a:pt x="48" y="38"/>
                    <a:pt x="43" y="32"/>
                    <a:pt x="42" y="30"/>
                  </a:cubicBezTo>
                  <a:cubicBezTo>
                    <a:pt x="42" y="30"/>
                    <a:pt x="42" y="30"/>
                    <a:pt x="42" y="30"/>
                  </a:cubicBezTo>
                  <a:cubicBezTo>
                    <a:pt x="43" y="33"/>
                    <a:pt x="44" y="35"/>
                    <a:pt x="46" y="37"/>
                  </a:cubicBezTo>
                  <a:cubicBezTo>
                    <a:pt x="52" y="38"/>
                    <a:pt x="56" y="37"/>
                    <a:pt x="59" y="35"/>
                  </a:cubicBezTo>
                  <a:cubicBezTo>
                    <a:pt x="60" y="32"/>
                    <a:pt x="60" y="30"/>
                    <a:pt x="60" y="27"/>
                  </a:cubicBezTo>
                  <a:cubicBezTo>
                    <a:pt x="60" y="23"/>
                    <a:pt x="59" y="20"/>
                    <a:pt x="57" y="18"/>
                  </a:cubicBezTo>
                  <a:cubicBezTo>
                    <a:pt x="56" y="18"/>
                    <a:pt x="55" y="18"/>
                    <a:pt x="53" y="18"/>
                  </a:cubicBezTo>
                  <a:cubicBezTo>
                    <a:pt x="56" y="19"/>
                    <a:pt x="58" y="22"/>
                    <a:pt x="58" y="25"/>
                  </a:cubicBezTo>
                  <a:cubicBezTo>
                    <a:pt x="58" y="26"/>
                    <a:pt x="58" y="26"/>
                    <a:pt x="57" y="27"/>
                  </a:cubicBezTo>
                  <a:cubicBezTo>
                    <a:pt x="57" y="27"/>
                    <a:pt x="57" y="27"/>
                    <a:pt x="57" y="27"/>
                  </a:cubicBezTo>
                  <a:cubicBezTo>
                    <a:pt x="56" y="27"/>
                    <a:pt x="56" y="27"/>
                    <a:pt x="56" y="27"/>
                  </a:cubicBezTo>
                  <a:cubicBezTo>
                    <a:pt x="53" y="24"/>
                    <a:pt x="52" y="21"/>
                    <a:pt x="51" y="19"/>
                  </a:cubicBezTo>
                  <a:cubicBezTo>
                    <a:pt x="49" y="18"/>
                    <a:pt x="49" y="18"/>
                    <a:pt x="49" y="18"/>
                  </a:cubicBezTo>
                  <a:cubicBezTo>
                    <a:pt x="50" y="18"/>
                    <a:pt x="50" y="18"/>
                    <a:pt x="50" y="18"/>
                  </a:cubicBezTo>
                  <a:cubicBezTo>
                    <a:pt x="50" y="17"/>
                    <a:pt x="50" y="17"/>
                    <a:pt x="50" y="17"/>
                  </a:cubicBezTo>
                  <a:cubicBezTo>
                    <a:pt x="49" y="15"/>
                    <a:pt x="49" y="12"/>
                    <a:pt x="46" y="10"/>
                  </a:cubicBezTo>
                  <a:lnTo>
                    <a:pt x="45" y="9"/>
                  </a:lnTo>
                  <a:close/>
                  <a:moveTo>
                    <a:pt x="57" y="25"/>
                  </a:moveTo>
                  <a:cubicBezTo>
                    <a:pt x="57" y="24"/>
                    <a:pt x="55" y="21"/>
                    <a:pt x="53" y="19"/>
                  </a:cubicBezTo>
                  <a:cubicBezTo>
                    <a:pt x="53" y="21"/>
                    <a:pt x="54" y="23"/>
                    <a:pt x="57" y="25"/>
                  </a:cubicBezTo>
                  <a:close/>
                  <a:moveTo>
                    <a:pt x="44" y="29"/>
                  </a:moveTo>
                  <a:cubicBezTo>
                    <a:pt x="45" y="32"/>
                    <a:pt x="49" y="36"/>
                    <a:pt x="51" y="35"/>
                  </a:cubicBezTo>
                  <a:cubicBezTo>
                    <a:pt x="52" y="35"/>
                    <a:pt x="53" y="34"/>
                    <a:pt x="53" y="33"/>
                  </a:cubicBezTo>
                  <a:cubicBezTo>
                    <a:pt x="51" y="33"/>
                    <a:pt x="49" y="32"/>
                    <a:pt x="47" y="30"/>
                  </a:cubicBezTo>
                  <a:cubicBezTo>
                    <a:pt x="46" y="30"/>
                    <a:pt x="45" y="29"/>
                    <a:pt x="45" y="29"/>
                  </a:cubicBezTo>
                  <a:cubicBezTo>
                    <a:pt x="44" y="29"/>
                    <a:pt x="44" y="29"/>
                    <a:pt x="44" y="29"/>
                  </a:cubicBezTo>
                  <a:close/>
                  <a:moveTo>
                    <a:pt x="5" y="49"/>
                  </a:moveTo>
                  <a:cubicBezTo>
                    <a:pt x="5" y="62"/>
                    <a:pt x="10" y="77"/>
                    <a:pt x="19" y="82"/>
                  </a:cubicBezTo>
                  <a:cubicBezTo>
                    <a:pt x="12" y="74"/>
                    <a:pt x="8" y="58"/>
                    <a:pt x="8" y="46"/>
                  </a:cubicBezTo>
                  <a:cubicBezTo>
                    <a:pt x="8" y="36"/>
                    <a:pt x="10" y="28"/>
                    <a:pt x="13" y="22"/>
                  </a:cubicBezTo>
                  <a:cubicBezTo>
                    <a:pt x="8" y="29"/>
                    <a:pt x="5" y="38"/>
                    <a:pt x="5" y="49"/>
                  </a:cubicBezTo>
                  <a:close/>
                  <a:moveTo>
                    <a:pt x="146" y="18"/>
                  </a:moveTo>
                  <a:cubicBezTo>
                    <a:pt x="146" y="18"/>
                    <a:pt x="146" y="18"/>
                    <a:pt x="146" y="18"/>
                  </a:cubicBezTo>
                  <a:cubicBezTo>
                    <a:pt x="146" y="21"/>
                    <a:pt x="139" y="31"/>
                    <a:pt x="134" y="33"/>
                  </a:cubicBezTo>
                  <a:cubicBezTo>
                    <a:pt x="134" y="33"/>
                    <a:pt x="134" y="33"/>
                    <a:pt x="134" y="33"/>
                  </a:cubicBezTo>
                  <a:cubicBezTo>
                    <a:pt x="103" y="35"/>
                    <a:pt x="85" y="24"/>
                    <a:pt x="66" y="10"/>
                  </a:cubicBezTo>
                  <a:cubicBezTo>
                    <a:pt x="63" y="8"/>
                    <a:pt x="63" y="8"/>
                    <a:pt x="63" y="8"/>
                  </a:cubicBezTo>
                  <a:cubicBezTo>
                    <a:pt x="67" y="9"/>
                    <a:pt x="67" y="9"/>
                    <a:pt x="67" y="9"/>
                  </a:cubicBezTo>
                  <a:cubicBezTo>
                    <a:pt x="73" y="10"/>
                    <a:pt x="80" y="13"/>
                    <a:pt x="88" y="17"/>
                  </a:cubicBezTo>
                  <a:cubicBezTo>
                    <a:pt x="108" y="26"/>
                    <a:pt x="131" y="36"/>
                    <a:pt x="144" y="16"/>
                  </a:cubicBezTo>
                  <a:cubicBezTo>
                    <a:pt x="145" y="16"/>
                    <a:pt x="145" y="16"/>
                    <a:pt x="145" y="16"/>
                  </a:cubicBezTo>
                  <a:cubicBezTo>
                    <a:pt x="145" y="16"/>
                    <a:pt x="145" y="16"/>
                    <a:pt x="145" y="16"/>
                  </a:cubicBezTo>
                  <a:cubicBezTo>
                    <a:pt x="146" y="16"/>
                    <a:pt x="146" y="16"/>
                    <a:pt x="146" y="18"/>
                  </a:cubicBezTo>
                  <a:close/>
                  <a:moveTo>
                    <a:pt x="133" y="31"/>
                  </a:moveTo>
                  <a:cubicBezTo>
                    <a:pt x="138" y="29"/>
                    <a:pt x="144" y="21"/>
                    <a:pt x="145" y="18"/>
                  </a:cubicBezTo>
                  <a:cubicBezTo>
                    <a:pt x="131" y="37"/>
                    <a:pt x="108" y="27"/>
                    <a:pt x="87" y="18"/>
                  </a:cubicBezTo>
                  <a:cubicBezTo>
                    <a:pt x="81" y="15"/>
                    <a:pt x="76" y="13"/>
                    <a:pt x="71" y="11"/>
                  </a:cubicBezTo>
                  <a:cubicBezTo>
                    <a:pt x="88" y="23"/>
                    <a:pt x="105" y="33"/>
                    <a:pt x="133" y="31"/>
                  </a:cubicBezTo>
                  <a:close/>
                  <a:moveTo>
                    <a:pt x="55" y="30"/>
                  </a:moveTo>
                  <a:cubicBezTo>
                    <a:pt x="54" y="30"/>
                    <a:pt x="54" y="30"/>
                    <a:pt x="54" y="30"/>
                  </a:cubicBezTo>
                  <a:cubicBezTo>
                    <a:pt x="47" y="29"/>
                    <a:pt x="42" y="25"/>
                    <a:pt x="42" y="17"/>
                  </a:cubicBezTo>
                  <a:cubicBezTo>
                    <a:pt x="42" y="16"/>
                    <a:pt x="42" y="16"/>
                    <a:pt x="42" y="16"/>
                  </a:cubicBezTo>
                  <a:cubicBezTo>
                    <a:pt x="43" y="16"/>
                    <a:pt x="43" y="16"/>
                    <a:pt x="43" y="16"/>
                  </a:cubicBezTo>
                  <a:cubicBezTo>
                    <a:pt x="50" y="17"/>
                    <a:pt x="53" y="23"/>
                    <a:pt x="55" y="29"/>
                  </a:cubicBezTo>
                  <a:lnTo>
                    <a:pt x="55" y="30"/>
                  </a:lnTo>
                  <a:close/>
                  <a:moveTo>
                    <a:pt x="43" y="17"/>
                  </a:moveTo>
                  <a:cubicBezTo>
                    <a:pt x="44" y="24"/>
                    <a:pt x="47" y="27"/>
                    <a:pt x="53" y="28"/>
                  </a:cubicBezTo>
                  <a:cubicBezTo>
                    <a:pt x="51" y="23"/>
                    <a:pt x="49" y="19"/>
                    <a:pt x="43" y="17"/>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06" name="Freeform 49"/>
            <p:cNvSpPr>
              <a:spLocks noEditPoints="1"/>
            </p:cNvSpPr>
            <p:nvPr/>
          </p:nvSpPr>
          <p:spPr bwMode="auto">
            <a:xfrm>
              <a:off x="4162425" y="3344863"/>
              <a:ext cx="334963" cy="328613"/>
            </a:xfrm>
            <a:custGeom>
              <a:avLst/>
              <a:gdLst>
                <a:gd name="T0" fmla="*/ 61 w 149"/>
                <a:gd name="T1" fmla="*/ 17 h 146"/>
                <a:gd name="T2" fmla="*/ 70 w 149"/>
                <a:gd name="T3" fmla="*/ 13 h 146"/>
                <a:gd name="T4" fmla="*/ 67 w 149"/>
                <a:gd name="T5" fmla="*/ 22 h 146"/>
                <a:gd name="T6" fmla="*/ 71 w 149"/>
                <a:gd name="T7" fmla="*/ 8 h 146"/>
                <a:gd name="T8" fmla="*/ 77 w 149"/>
                <a:gd name="T9" fmla="*/ 20 h 146"/>
                <a:gd name="T10" fmla="*/ 146 w 149"/>
                <a:gd name="T11" fmla="*/ 39 h 146"/>
                <a:gd name="T12" fmla="*/ 125 w 149"/>
                <a:gd name="T13" fmla="*/ 103 h 146"/>
                <a:gd name="T14" fmla="*/ 146 w 149"/>
                <a:gd name="T15" fmla="*/ 99 h 146"/>
                <a:gd name="T16" fmla="*/ 148 w 149"/>
                <a:gd name="T17" fmla="*/ 120 h 146"/>
                <a:gd name="T18" fmla="*/ 129 w 149"/>
                <a:gd name="T19" fmla="*/ 119 h 146"/>
                <a:gd name="T20" fmla="*/ 141 w 149"/>
                <a:gd name="T21" fmla="*/ 143 h 146"/>
                <a:gd name="T22" fmla="*/ 124 w 149"/>
                <a:gd name="T23" fmla="*/ 108 h 146"/>
                <a:gd name="T24" fmla="*/ 121 w 149"/>
                <a:gd name="T25" fmla="*/ 76 h 146"/>
                <a:gd name="T26" fmla="*/ 132 w 149"/>
                <a:gd name="T27" fmla="*/ 18 h 146"/>
                <a:gd name="T28" fmla="*/ 46 w 149"/>
                <a:gd name="T29" fmla="*/ 31 h 146"/>
                <a:gd name="T30" fmla="*/ 0 w 149"/>
                <a:gd name="T31" fmla="*/ 27 h 146"/>
                <a:gd name="T32" fmla="*/ 60 w 149"/>
                <a:gd name="T33" fmla="*/ 24 h 146"/>
                <a:gd name="T34" fmla="*/ 58 w 149"/>
                <a:gd name="T35" fmla="*/ 11 h 146"/>
                <a:gd name="T36" fmla="*/ 68 w 149"/>
                <a:gd name="T37" fmla="*/ 8 h 146"/>
                <a:gd name="T38" fmla="*/ 61 w 149"/>
                <a:gd name="T39" fmla="*/ 17 h 146"/>
                <a:gd name="T40" fmla="*/ 58 w 149"/>
                <a:gd name="T41" fmla="*/ 27 h 146"/>
                <a:gd name="T42" fmla="*/ 31 w 149"/>
                <a:gd name="T43" fmla="*/ 25 h 146"/>
                <a:gd name="T44" fmla="*/ 58 w 149"/>
                <a:gd name="T45" fmla="*/ 27 h 146"/>
                <a:gd name="T46" fmla="*/ 101 w 149"/>
                <a:gd name="T47" fmla="*/ 11 h 146"/>
                <a:gd name="T48" fmla="*/ 88 w 149"/>
                <a:gd name="T49" fmla="*/ 20 h 146"/>
                <a:gd name="T50" fmla="*/ 101 w 149"/>
                <a:gd name="T51" fmla="*/ 11 h 146"/>
                <a:gd name="T52" fmla="*/ 142 w 149"/>
                <a:gd name="T53" fmla="*/ 32 h 146"/>
                <a:gd name="T54" fmla="*/ 141 w 149"/>
                <a:gd name="T55" fmla="*/ 34 h 146"/>
                <a:gd name="T56" fmla="*/ 122 w 149"/>
                <a:gd name="T57" fmla="*/ 95 h 146"/>
                <a:gd name="T58" fmla="*/ 142 w 149"/>
                <a:gd name="T59" fmla="*/ 32 h 146"/>
                <a:gd name="T60" fmla="*/ 145 w 149"/>
                <a:gd name="T61" fmla="*/ 119 h 146"/>
                <a:gd name="T62" fmla="*/ 142 w 149"/>
                <a:gd name="T63" fmla="*/ 106 h 146"/>
                <a:gd name="T64" fmla="*/ 132 w 149"/>
                <a:gd name="T65" fmla="*/ 106 h 146"/>
                <a:gd name="T66" fmla="*/ 145 w 149"/>
                <a:gd name="T67" fmla="*/ 119 h 146"/>
                <a:gd name="T68" fmla="*/ 146 w 149"/>
                <a:gd name="T69" fmla="*/ 103 h 146"/>
                <a:gd name="T70" fmla="*/ 134 w 149"/>
                <a:gd name="T71" fmla="*/ 103 h 146"/>
                <a:gd name="T72" fmla="*/ 146 w 149"/>
                <a:gd name="T73" fmla="*/ 103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9" h="146">
                  <a:moveTo>
                    <a:pt x="61" y="17"/>
                  </a:moveTo>
                  <a:cubicBezTo>
                    <a:pt x="64" y="17"/>
                    <a:pt x="67" y="9"/>
                    <a:pt x="70" y="13"/>
                  </a:cubicBezTo>
                  <a:cubicBezTo>
                    <a:pt x="68" y="15"/>
                    <a:pt x="65" y="17"/>
                    <a:pt x="67" y="22"/>
                  </a:cubicBezTo>
                  <a:cubicBezTo>
                    <a:pt x="78" y="22"/>
                    <a:pt x="72" y="11"/>
                    <a:pt x="71" y="8"/>
                  </a:cubicBezTo>
                  <a:cubicBezTo>
                    <a:pt x="75" y="4"/>
                    <a:pt x="81" y="15"/>
                    <a:pt x="77" y="20"/>
                  </a:cubicBezTo>
                  <a:cubicBezTo>
                    <a:pt x="103" y="0"/>
                    <a:pt x="144" y="7"/>
                    <a:pt x="146" y="39"/>
                  </a:cubicBezTo>
                  <a:cubicBezTo>
                    <a:pt x="148" y="63"/>
                    <a:pt x="123" y="79"/>
                    <a:pt x="125" y="103"/>
                  </a:cubicBezTo>
                  <a:cubicBezTo>
                    <a:pt x="130" y="105"/>
                    <a:pt x="138" y="94"/>
                    <a:pt x="146" y="99"/>
                  </a:cubicBezTo>
                  <a:cubicBezTo>
                    <a:pt x="149" y="104"/>
                    <a:pt x="147" y="114"/>
                    <a:pt x="148" y="120"/>
                  </a:cubicBezTo>
                  <a:cubicBezTo>
                    <a:pt x="142" y="125"/>
                    <a:pt x="135" y="122"/>
                    <a:pt x="129" y="119"/>
                  </a:cubicBezTo>
                  <a:cubicBezTo>
                    <a:pt x="129" y="131"/>
                    <a:pt x="129" y="143"/>
                    <a:pt x="141" y="143"/>
                  </a:cubicBezTo>
                  <a:cubicBezTo>
                    <a:pt x="120" y="146"/>
                    <a:pt x="125" y="125"/>
                    <a:pt x="124" y="108"/>
                  </a:cubicBezTo>
                  <a:cubicBezTo>
                    <a:pt x="123" y="95"/>
                    <a:pt x="118" y="88"/>
                    <a:pt x="121" y="76"/>
                  </a:cubicBezTo>
                  <a:cubicBezTo>
                    <a:pt x="125" y="57"/>
                    <a:pt x="149" y="40"/>
                    <a:pt x="132" y="18"/>
                  </a:cubicBezTo>
                  <a:cubicBezTo>
                    <a:pt x="101" y="5"/>
                    <a:pt x="76" y="33"/>
                    <a:pt x="46" y="31"/>
                  </a:cubicBezTo>
                  <a:cubicBezTo>
                    <a:pt x="31" y="30"/>
                    <a:pt x="16" y="16"/>
                    <a:pt x="0" y="27"/>
                  </a:cubicBezTo>
                  <a:cubicBezTo>
                    <a:pt x="14" y="12"/>
                    <a:pt x="37" y="23"/>
                    <a:pt x="60" y="24"/>
                  </a:cubicBezTo>
                  <a:cubicBezTo>
                    <a:pt x="62" y="22"/>
                    <a:pt x="58" y="15"/>
                    <a:pt x="58" y="11"/>
                  </a:cubicBezTo>
                  <a:cubicBezTo>
                    <a:pt x="61" y="10"/>
                    <a:pt x="64" y="4"/>
                    <a:pt x="68" y="8"/>
                  </a:cubicBezTo>
                  <a:cubicBezTo>
                    <a:pt x="67" y="9"/>
                    <a:pt x="59" y="9"/>
                    <a:pt x="61" y="17"/>
                  </a:cubicBezTo>
                  <a:close/>
                  <a:moveTo>
                    <a:pt x="58" y="27"/>
                  </a:moveTo>
                  <a:cubicBezTo>
                    <a:pt x="49" y="25"/>
                    <a:pt x="41" y="22"/>
                    <a:pt x="31" y="25"/>
                  </a:cubicBezTo>
                  <a:cubicBezTo>
                    <a:pt x="41" y="26"/>
                    <a:pt x="49" y="32"/>
                    <a:pt x="58" y="27"/>
                  </a:cubicBezTo>
                  <a:close/>
                  <a:moveTo>
                    <a:pt x="101" y="11"/>
                  </a:moveTo>
                  <a:cubicBezTo>
                    <a:pt x="98" y="14"/>
                    <a:pt x="85" y="15"/>
                    <a:pt x="88" y="20"/>
                  </a:cubicBezTo>
                  <a:cubicBezTo>
                    <a:pt x="90" y="15"/>
                    <a:pt x="104" y="16"/>
                    <a:pt x="101" y="11"/>
                  </a:cubicBezTo>
                  <a:close/>
                  <a:moveTo>
                    <a:pt x="142" y="32"/>
                  </a:moveTo>
                  <a:cubicBezTo>
                    <a:pt x="140" y="29"/>
                    <a:pt x="138" y="30"/>
                    <a:pt x="141" y="34"/>
                  </a:cubicBezTo>
                  <a:cubicBezTo>
                    <a:pt x="139" y="59"/>
                    <a:pt x="121" y="67"/>
                    <a:pt x="122" y="95"/>
                  </a:cubicBezTo>
                  <a:cubicBezTo>
                    <a:pt x="127" y="73"/>
                    <a:pt x="146" y="59"/>
                    <a:pt x="142" y="32"/>
                  </a:cubicBezTo>
                  <a:close/>
                  <a:moveTo>
                    <a:pt x="145" y="119"/>
                  </a:moveTo>
                  <a:cubicBezTo>
                    <a:pt x="145" y="113"/>
                    <a:pt x="145" y="109"/>
                    <a:pt x="142" y="106"/>
                  </a:cubicBezTo>
                  <a:cubicBezTo>
                    <a:pt x="139" y="106"/>
                    <a:pt x="135" y="106"/>
                    <a:pt x="132" y="106"/>
                  </a:cubicBezTo>
                  <a:cubicBezTo>
                    <a:pt x="126" y="113"/>
                    <a:pt x="134" y="121"/>
                    <a:pt x="145" y="119"/>
                  </a:cubicBezTo>
                  <a:close/>
                  <a:moveTo>
                    <a:pt x="146" y="103"/>
                  </a:moveTo>
                  <a:cubicBezTo>
                    <a:pt x="142" y="100"/>
                    <a:pt x="137" y="100"/>
                    <a:pt x="134" y="103"/>
                  </a:cubicBezTo>
                  <a:cubicBezTo>
                    <a:pt x="139" y="101"/>
                    <a:pt x="144" y="107"/>
                    <a:pt x="146" y="103"/>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07" name="Freeform 50"/>
            <p:cNvSpPr>
              <a:spLocks noEditPoints="1"/>
            </p:cNvSpPr>
            <p:nvPr/>
          </p:nvSpPr>
          <p:spPr bwMode="auto">
            <a:xfrm>
              <a:off x="4162425" y="3359150"/>
              <a:ext cx="334963" cy="309563"/>
            </a:xfrm>
            <a:custGeom>
              <a:avLst/>
              <a:gdLst>
                <a:gd name="T0" fmla="*/ 69 w 149"/>
                <a:gd name="T1" fmla="*/ 3 h 138"/>
                <a:gd name="T2" fmla="*/ 64 w 149"/>
                <a:gd name="T3" fmla="*/ 7 h 138"/>
                <a:gd name="T4" fmla="*/ 70 w 149"/>
                <a:gd name="T5" fmla="*/ 7 h 138"/>
                <a:gd name="T6" fmla="*/ 70 w 149"/>
                <a:gd name="T7" fmla="*/ 3 h 138"/>
                <a:gd name="T8" fmla="*/ 73 w 149"/>
                <a:gd name="T9" fmla="*/ 1 h 138"/>
                <a:gd name="T10" fmla="*/ 147 w 149"/>
                <a:gd name="T11" fmla="*/ 33 h 138"/>
                <a:gd name="T12" fmla="*/ 142 w 149"/>
                <a:gd name="T13" fmla="*/ 91 h 138"/>
                <a:gd name="T14" fmla="*/ 149 w 149"/>
                <a:gd name="T15" fmla="*/ 114 h 138"/>
                <a:gd name="T16" fmla="*/ 130 w 149"/>
                <a:gd name="T17" fmla="*/ 114 h 138"/>
                <a:gd name="T18" fmla="*/ 137 w 149"/>
                <a:gd name="T19" fmla="*/ 138 h 138"/>
                <a:gd name="T20" fmla="*/ 122 w 149"/>
                <a:gd name="T21" fmla="*/ 94 h 138"/>
                <a:gd name="T22" fmla="*/ 129 w 149"/>
                <a:gd name="T23" fmla="*/ 51 h 138"/>
                <a:gd name="T24" fmla="*/ 49 w 149"/>
                <a:gd name="T25" fmla="*/ 26 h 138"/>
                <a:gd name="T26" fmla="*/ 1 w 149"/>
                <a:gd name="T27" fmla="*/ 21 h 138"/>
                <a:gd name="T28" fmla="*/ 39 w 149"/>
                <a:gd name="T29" fmla="*/ 15 h 138"/>
                <a:gd name="T30" fmla="*/ 58 w 149"/>
                <a:gd name="T31" fmla="*/ 5 h 138"/>
                <a:gd name="T32" fmla="*/ 67 w 149"/>
                <a:gd name="T33" fmla="*/ 2 h 138"/>
                <a:gd name="T34" fmla="*/ 60 w 149"/>
                <a:gd name="T35" fmla="*/ 10 h 138"/>
                <a:gd name="T36" fmla="*/ 77 w 149"/>
                <a:gd name="T37" fmla="*/ 14 h 138"/>
                <a:gd name="T38" fmla="*/ 73 w 149"/>
                <a:gd name="T39" fmla="*/ 15 h 138"/>
                <a:gd name="T40" fmla="*/ 68 w 149"/>
                <a:gd name="T41" fmla="*/ 8 h 138"/>
                <a:gd name="T42" fmla="*/ 61 w 149"/>
                <a:gd name="T43" fmla="*/ 12 h 138"/>
                <a:gd name="T44" fmla="*/ 60 w 149"/>
                <a:gd name="T45" fmla="*/ 19 h 138"/>
                <a:gd name="T46" fmla="*/ 7 w 149"/>
                <a:gd name="T47" fmla="*/ 17 h 138"/>
                <a:gd name="T48" fmla="*/ 40 w 149"/>
                <a:gd name="T49" fmla="*/ 17 h 138"/>
                <a:gd name="T50" fmla="*/ 60 w 149"/>
                <a:gd name="T51" fmla="*/ 20 h 138"/>
                <a:gd name="T52" fmla="*/ 31 w 149"/>
                <a:gd name="T53" fmla="*/ 20 h 138"/>
                <a:gd name="T54" fmla="*/ 49 w 149"/>
                <a:gd name="T55" fmla="*/ 24 h 138"/>
                <a:gd name="T56" fmla="*/ 87 w 149"/>
                <a:gd name="T57" fmla="*/ 12 h 138"/>
                <a:gd name="T58" fmla="*/ 77 w 149"/>
                <a:gd name="T59" fmla="*/ 14 h 138"/>
                <a:gd name="T60" fmla="*/ 124 w 149"/>
                <a:gd name="T61" fmla="*/ 97 h 138"/>
                <a:gd name="T62" fmla="*/ 101 w 149"/>
                <a:gd name="T63" fmla="*/ 4 h 138"/>
                <a:gd name="T64" fmla="*/ 89 w 149"/>
                <a:gd name="T65" fmla="*/ 14 h 138"/>
                <a:gd name="T66" fmla="*/ 133 w 149"/>
                <a:gd name="T67" fmla="*/ 12 h 138"/>
                <a:gd name="T68" fmla="*/ 131 w 149"/>
                <a:gd name="T69" fmla="*/ 55 h 138"/>
                <a:gd name="T70" fmla="*/ 140 w 149"/>
                <a:gd name="T71" fmla="*/ 24 h 138"/>
                <a:gd name="T72" fmla="*/ 123 w 149"/>
                <a:gd name="T73" fmla="*/ 89 h 138"/>
                <a:gd name="T74" fmla="*/ 135 w 149"/>
                <a:gd name="T75" fmla="*/ 137 h 138"/>
                <a:gd name="T76" fmla="*/ 141 w 149"/>
                <a:gd name="T77" fmla="*/ 116 h 138"/>
                <a:gd name="T78" fmla="*/ 147 w 149"/>
                <a:gd name="T79" fmla="*/ 98 h 138"/>
                <a:gd name="T80" fmla="*/ 131 w 149"/>
                <a:gd name="T81" fmla="*/ 99 h 138"/>
                <a:gd name="T82" fmla="*/ 146 w 149"/>
                <a:gd name="T83" fmla="*/ 94 h 138"/>
                <a:gd name="T84" fmla="*/ 88 w 149"/>
                <a:gd name="T85" fmla="*/ 12 h 138"/>
                <a:gd name="T86" fmla="*/ 95 w 149"/>
                <a:gd name="T87" fmla="*/ 9 h 138"/>
                <a:gd name="T88" fmla="*/ 40 w 149"/>
                <a:gd name="T89" fmla="*/ 19 h 138"/>
                <a:gd name="T90" fmla="*/ 56 w 149"/>
                <a:gd name="T91" fmla="*/ 21 h 138"/>
                <a:gd name="T92" fmla="*/ 141 w 149"/>
                <a:gd name="T93" fmla="*/ 28 h 138"/>
                <a:gd name="T94" fmla="*/ 131 w 149"/>
                <a:gd name="T95" fmla="*/ 66 h 138"/>
                <a:gd name="T96" fmla="*/ 141 w 149"/>
                <a:gd name="T97" fmla="*/ 97 h 138"/>
                <a:gd name="T98" fmla="*/ 143 w 149"/>
                <a:gd name="T99" fmla="*/ 100 h 138"/>
                <a:gd name="T100" fmla="*/ 130 w 149"/>
                <a:gd name="T101" fmla="*/ 108 h 138"/>
                <a:gd name="T102" fmla="*/ 131 w 149"/>
                <a:gd name="T103" fmla="*/ 107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49" h="138">
                  <a:moveTo>
                    <a:pt x="65" y="0"/>
                  </a:moveTo>
                  <a:cubicBezTo>
                    <a:pt x="66" y="0"/>
                    <a:pt x="68" y="1"/>
                    <a:pt x="69" y="2"/>
                  </a:cubicBezTo>
                  <a:cubicBezTo>
                    <a:pt x="69" y="2"/>
                    <a:pt x="69" y="2"/>
                    <a:pt x="69" y="2"/>
                  </a:cubicBezTo>
                  <a:cubicBezTo>
                    <a:pt x="69" y="3"/>
                    <a:pt x="69" y="3"/>
                    <a:pt x="69" y="3"/>
                  </a:cubicBezTo>
                  <a:cubicBezTo>
                    <a:pt x="68" y="3"/>
                    <a:pt x="68" y="3"/>
                    <a:pt x="67" y="4"/>
                  </a:cubicBezTo>
                  <a:cubicBezTo>
                    <a:pt x="65" y="4"/>
                    <a:pt x="63" y="4"/>
                    <a:pt x="62" y="6"/>
                  </a:cubicBezTo>
                  <a:cubicBezTo>
                    <a:pt x="62" y="7"/>
                    <a:pt x="61" y="8"/>
                    <a:pt x="62" y="10"/>
                  </a:cubicBezTo>
                  <a:cubicBezTo>
                    <a:pt x="63" y="9"/>
                    <a:pt x="63" y="8"/>
                    <a:pt x="64" y="7"/>
                  </a:cubicBezTo>
                  <a:cubicBezTo>
                    <a:pt x="66" y="6"/>
                    <a:pt x="67" y="5"/>
                    <a:pt x="68" y="5"/>
                  </a:cubicBezTo>
                  <a:cubicBezTo>
                    <a:pt x="69" y="5"/>
                    <a:pt x="70" y="5"/>
                    <a:pt x="70" y="6"/>
                  </a:cubicBezTo>
                  <a:cubicBezTo>
                    <a:pt x="71" y="6"/>
                    <a:pt x="71" y="6"/>
                    <a:pt x="71" y="6"/>
                  </a:cubicBezTo>
                  <a:cubicBezTo>
                    <a:pt x="70" y="7"/>
                    <a:pt x="70" y="7"/>
                    <a:pt x="70" y="7"/>
                  </a:cubicBezTo>
                  <a:cubicBezTo>
                    <a:pt x="70" y="8"/>
                    <a:pt x="69" y="8"/>
                    <a:pt x="69" y="9"/>
                  </a:cubicBezTo>
                  <a:cubicBezTo>
                    <a:pt x="68" y="11"/>
                    <a:pt x="67" y="12"/>
                    <a:pt x="67" y="16"/>
                  </a:cubicBezTo>
                  <a:cubicBezTo>
                    <a:pt x="70" y="16"/>
                    <a:pt x="71" y="15"/>
                    <a:pt x="72" y="14"/>
                  </a:cubicBezTo>
                  <a:cubicBezTo>
                    <a:pt x="74" y="11"/>
                    <a:pt x="71" y="5"/>
                    <a:pt x="70" y="3"/>
                  </a:cubicBezTo>
                  <a:cubicBezTo>
                    <a:pt x="70" y="2"/>
                    <a:pt x="70" y="2"/>
                    <a:pt x="70" y="2"/>
                  </a:cubicBezTo>
                  <a:cubicBezTo>
                    <a:pt x="71" y="2"/>
                    <a:pt x="71" y="2"/>
                    <a:pt x="71" y="2"/>
                  </a:cubicBezTo>
                  <a:cubicBezTo>
                    <a:pt x="71" y="1"/>
                    <a:pt x="72" y="1"/>
                    <a:pt x="73" y="1"/>
                  </a:cubicBezTo>
                  <a:cubicBezTo>
                    <a:pt x="73" y="1"/>
                    <a:pt x="73" y="1"/>
                    <a:pt x="73" y="1"/>
                  </a:cubicBezTo>
                  <a:cubicBezTo>
                    <a:pt x="75" y="1"/>
                    <a:pt x="77" y="3"/>
                    <a:pt x="78" y="5"/>
                  </a:cubicBezTo>
                  <a:cubicBezTo>
                    <a:pt x="79" y="7"/>
                    <a:pt x="79" y="9"/>
                    <a:pt x="79" y="11"/>
                  </a:cubicBezTo>
                  <a:cubicBezTo>
                    <a:pt x="88" y="5"/>
                    <a:pt x="99" y="2"/>
                    <a:pt x="110" y="2"/>
                  </a:cubicBezTo>
                  <a:cubicBezTo>
                    <a:pt x="131" y="2"/>
                    <a:pt x="145" y="14"/>
                    <a:pt x="147" y="33"/>
                  </a:cubicBezTo>
                  <a:cubicBezTo>
                    <a:pt x="148" y="45"/>
                    <a:pt x="142" y="55"/>
                    <a:pt x="137" y="65"/>
                  </a:cubicBezTo>
                  <a:cubicBezTo>
                    <a:pt x="131" y="75"/>
                    <a:pt x="125" y="85"/>
                    <a:pt x="126" y="97"/>
                  </a:cubicBezTo>
                  <a:cubicBezTo>
                    <a:pt x="127" y="97"/>
                    <a:pt x="130" y="96"/>
                    <a:pt x="132" y="95"/>
                  </a:cubicBezTo>
                  <a:cubicBezTo>
                    <a:pt x="135" y="93"/>
                    <a:pt x="138" y="91"/>
                    <a:pt x="142" y="91"/>
                  </a:cubicBezTo>
                  <a:cubicBezTo>
                    <a:pt x="144" y="91"/>
                    <a:pt x="145" y="92"/>
                    <a:pt x="147" y="93"/>
                  </a:cubicBezTo>
                  <a:cubicBezTo>
                    <a:pt x="147" y="93"/>
                    <a:pt x="147" y="93"/>
                    <a:pt x="147" y="93"/>
                  </a:cubicBezTo>
                  <a:cubicBezTo>
                    <a:pt x="149" y="96"/>
                    <a:pt x="149" y="101"/>
                    <a:pt x="149" y="106"/>
                  </a:cubicBezTo>
                  <a:cubicBezTo>
                    <a:pt x="148" y="109"/>
                    <a:pt x="148" y="112"/>
                    <a:pt x="149" y="114"/>
                  </a:cubicBezTo>
                  <a:cubicBezTo>
                    <a:pt x="149" y="115"/>
                    <a:pt x="149" y="115"/>
                    <a:pt x="149" y="115"/>
                  </a:cubicBezTo>
                  <a:cubicBezTo>
                    <a:pt x="148" y="115"/>
                    <a:pt x="148" y="115"/>
                    <a:pt x="148" y="115"/>
                  </a:cubicBezTo>
                  <a:cubicBezTo>
                    <a:pt x="146" y="117"/>
                    <a:pt x="143" y="118"/>
                    <a:pt x="141" y="118"/>
                  </a:cubicBezTo>
                  <a:cubicBezTo>
                    <a:pt x="137" y="118"/>
                    <a:pt x="134" y="116"/>
                    <a:pt x="130" y="114"/>
                  </a:cubicBezTo>
                  <a:cubicBezTo>
                    <a:pt x="130" y="115"/>
                    <a:pt x="130" y="115"/>
                    <a:pt x="130" y="115"/>
                  </a:cubicBezTo>
                  <a:cubicBezTo>
                    <a:pt x="130" y="126"/>
                    <a:pt x="130" y="136"/>
                    <a:pt x="141" y="136"/>
                  </a:cubicBezTo>
                  <a:cubicBezTo>
                    <a:pt x="141" y="138"/>
                    <a:pt x="141" y="138"/>
                    <a:pt x="141" y="138"/>
                  </a:cubicBezTo>
                  <a:cubicBezTo>
                    <a:pt x="139" y="138"/>
                    <a:pt x="138" y="138"/>
                    <a:pt x="137" y="138"/>
                  </a:cubicBezTo>
                  <a:cubicBezTo>
                    <a:pt x="123" y="138"/>
                    <a:pt x="123" y="125"/>
                    <a:pt x="123" y="112"/>
                  </a:cubicBezTo>
                  <a:cubicBezTo>
                    <a:pt x="123" y="108"/>
                    <a:pt x="123" y="105"/>
                    <a:pt x="123" y="102"/>
                  </a:cubicBezTo>
                  <a:cubicBezTo>
                    <a:pt x="123" y="99"/>
                    <a:pt x="122" y="96"/>
                    <a:pt x="122" y="94"/>
                  </a:cubicBezTo>
                  <a:cubicBezTo>
                    <a:pt x="122" y="94"/>
                    <a:pt x="122" y="94"/>
                    <a:pt x="122" y="94"/>
                  </a:cubicBezTo>
                  <a:cubicBezTo>
                    <a:pt x="122" y="93"/>
                    <a:pt x="122" y="93"/>
                    <a:pt x="122" y="93"/>
                  </a:cubicBezTo>
                  <a:cubicBezTo>
                    <a:pt x="121" y="92"/>
                    <a:pt x="121" y="91"/>
                    <a:pt x="121" y="90"/>
                  </a:cubicBezTo>
                  <a:cubicBezTo>
                    <a:pt x="120" y="84"/>
                    <a:pt x="118" y="78"/>
                    <a:pt x="120" y="70"/>
                  </a:cubicBezTo>
                  <a:cubicBezTo>
                    <a:pt x="122" y="64"/>
                    <a:pt x="125" y="57"/>
                    <a:pt x="129" y="51"/>
                  </a:cubicBezTo>
                  <a:cubicBezTo>
                    <a:pt x="136" y="39"/>
                    <a:pt x="143" y="27"/>
                    <a:pt x="132" y="13"/>
                  </a:cubicBezTo>
                  <a:cubicBezTo>
                    <a:pt x="126" y="11"/>
                    <a:pt x="121" y="10"/>
                    <a:pt x="115" y="10"/>
                  </a:cubicBezTo>
                  <a:cubicBezTo>
                    <a:pt x="104" y="10"/>
                    <a:pt x="93" y="14"/>
                    <a:pt x="83" y="18"/>
                  </a:cubicBezTo>
                  <a:cubicBezTo>
                    <a:pt x="72" y="22"/>
                    <a:pt x="61" y="26"/>
                    <a:pt x="49" y="26"/>
                  </a:cubicBezTo>
                  <a:cubicBezTo>
                    <a:pt x="48" y="26"/>
                    <a:pt x="47" y="26"/>
                    <a:pt x="45" y="26"/>
                  </a:cubicBezTo>
                  <a:cubicBezTo>
                    <a:pt x="40" y="25"/>
                    <a:pt x="35" y="23"/>
                    <a:pt x="30" y="22"/>
                  </a:cubicBezTo>
                  <a:cubicBezTo>
                    <a:pt x="25" y="19"/>
                    <a:pt x="19" y="17"/>
                    <a:pt x="13" y="17"/>
                  </a:cubicBezTo>
                  <a:cubicBezTo>
                    <a:pt x="9" y="17"/>
                    <a:pt x="4" y="19"/>
                    <a:pt x="1" y="21"/>
                  </a:cubicBezTo>
                  <a:cubicBezTo>
                    <a:pt x="0" y="20"/>
                    <a:pt x="0" y="20"/>
                    <a:pt x="0" y="20"/>
                  </a:cubicBezTo>
                  <a:cubicBezTo>
                    <a:pt x="5" y="15"/>
                    <a:pt x="11" y="13"/>
                    <a:pt x="20" y="13"/>
                  </a:cubicBezTo>
                  <a:cubicBezTo>
                    <a:pt x="20" y="13"/>
                    <a:pt x="20" y="13"/>
                    <a:pt x="20" y="13"/>
                  </a:cubicBezTo>
                  <a:cubicBezTo>
                    <a:pt x="26" y="13"/>
                    <a:pt x="33" y="14"/>
                    <a:pt x="39" y="15"/>
                  </a:cubicBezTo>
                  <a:cubicBezTo>
                    <a:pt x="46" y="16"/>
                    <a:pt x="53" y="17"/>
                    <a:pt x="59" y="17"/>
                  </a:cubicBezTo>
                  <a:cubicBezTo>
                    <a:pt x="61" y="16"/>
                    <a:pt x="60" y="13"/>
                    <a:pt x="59" y="10"/>
                  </a:cubicBezTo>
                  <a:cubicBezTo>
                    <a:pt x="58" y="8"/>
                    <a:pt x="58" y="7"/>
                    <a:pt x="58" y="5"/>
                  </a:cubicBezTo>
                  <a:cubicBezTo>
                    <a:pt x="58" y="5"/>
                    <a:pt x="58" y="5"/>
                    <a:pt x="58" y="5"/>
                  </a:cubicBezTo>
                  <a:cubicBezTo>
                    <a:pt x="58" y="4"/>
                    <a:pt x="58" y="4"/>
                    <a:pt x="58" y="4"/>
                  </a:cubicBezTo>
                  <a:cubicBezTo>
                    <a:pt x="59" y="4"/>
                    <a:pt x="59" y="3"/>
                    <a:pt x="60" y="3"/>
                  </a:cubicBezTo>
                  <a:cubicBezTo>
                    <a:pt x="62" y="1"/>
                    <a:pt x="63" y="0"/>
                    <a:pt x="65" y="0"/>
                  </a:cubicBezTo>
                  <a:close/>
                  <a:moveTo>
                    <a:pt x="67" y="2"/>
                  </a:moveTo>
                  <a:cubicBezTo>
                    <a:pt x="65" y="1"/>
                    <a:pt x="63" y="2"/>
                    <a:pt x="61" y="4"/>
                  </a:cubicBezTo>
                  <a:cubicBezTo>
                    <a:pt x="60" y="4"/>
                    <a:pt x="60" y="5"/>
                    <a:pt x="59" y="5"/>
                  </a:cubicBezTo>
                  <a:cubicBezTo>
                    <a:pt x="59" y="7"/>
                    <a:pt x="60" y="8"/>
                    <a:pt x="60" y="10"/>
                  </a:cubicBezTo>
                  <a:cubicBezTo>
                    <a:pt x="60" y="10"/>
                    <a:pt x="60" y="10"/>
                    <a:pt x="60" y="10"/>
                  </a:cubicBezTo>
                  <a:cubicBezTo>
                    <a:pt x="60" y="8"/>
                    <a:pt x="60" y="7"/>
                    <a:pt x="61" y="5"/>
                  </a:cubicBezTo>
                  <a:cubicBezTo>
                    <a:pt x="62" y="3"/>
                    <a:pt x="65" y="3"/>
                    <a:pt x="66" y="2"/>
                  </a:cubicBezTo>
                  <a:cubicBezTo>
                    <a:pt x="66" y="2"/>
                    <a:pt x="67" y="2"/>
                    <a:pt x="67" y="2"/>
                  </a:cubicBezTo>
                  <a:close/>
                  <a:moveTo>
                    <a:pt x="77" y="14"/>
                  </a:moveTo>
                  <a:cubicBezTo>
                    <a:pt x="76" y="13"/>
                    <a:pt x="76" y="13"/>
                    <a:pt x="76" y="13"/>
                  </a:cubicBezTo>
                  <a:cubicBezTo>
                    <a:pt x="78" y="11"/>
                    <a:pt x="78" y="8"/>
                    <a:pt x="77" y="6"/>
                  </a:cubicBezTo>
                  <a:cubicBezTo>
                    <a:pt x="75" y="3"/>
                    <a:pt x="73" y="1"/>
                    <a:pt x="72" y="2"/>
                  </a:cubicBezTo>
                  <a:cubicBezTo>
                    <a:pt x="73" y="5"/>
                    <a:pt x="76" y="11"/>
                    <a:pt x="73" y="15"/>
                  </a:cubicBezTo>
                  <a:cubicBezTo>
                    <a:pt x="72" y="16"/>
                    <a:pt x="70" y="17"/>
                    <a:pt x="67" y="17"/>
                  </a:cubicBezTo>
                  <a:cubicBezTo>
                    <a:pt x="66" y="17"/>
                    <a:pt x="66" y="17"/>
                    <a:pt x="66" y="17"/>
                  </a:cubicBezTo>
                  <a:cubicBezTo>
                    <a:pt x="66" y="17"/>
                    <a:pt x="66" y="17"/>
                    <a:pt x="66" y="17"/>
                  </a:cubicBezTo>
                  <a:cubicBezTo>
                    <a:pt x="65" y="12"/>
                    <a:pt x="66" y="10"/>
                    <a:pt x="68" y="8"/>
                  </a:cubicBezTo>
                  <a:cubicBezTo>
                    <a:pt x="68" y="8"/>
                    <a:pt x="68" y="7"/>
                    <a:pt x="69" y="7"/>
                  </a:cubicBezTo>
                  <a:cubicBezTo>
                    <a:pt x="69" y="6"/>
                    <a:pt x="68" y="6"/>
                    <a:pt x="68" y="6"/>
                  </a:cubicBezTo>
                  <a:cubicBezTo>
                    <a:pt x="67" y="6"/>
                    <a:pt x="66" y="7"/>
                    <a:pt x="65" y="8"/>
                  </a:cubicBezTo>
                  <a:cubicBezTo>
                    <a:pt x="64" y="10"/>
                    <a:pt x="63" y="11"/>
                    <a:pt x="61" y="12"/>
                  </a:cubicBezTo>
                  <a:cubicBezTo>
                    <a:pt x="61" y="12"/>
                    <a:pt x="61" y="12"/>
                    <a:pt x="61" y="12"/>
                  </a:cubicBezTo>
                  <a:cubicBezTo>
                    <a:pt x="61" y="14"/>
                    <a:pt x="62" y="17"/>
                    <a:pt x="60" y="18"/>
                  </a:cubicBezTo>
                  <a:cubicBezTo>
                    <a:pt x="60" y="19"/>
                    <a:pt x="60" y="19"/>
                    <a:pt x="60" y="19"/>
                  </a:cubicBezTo>
                  <a:cubicBezTo>
                    <a:pt x="60" y="19"/>
                    <a:pt x="60" y="19"/>
                    <a:pt x="60" y="19"/>
                  </a:cubicBezTo>
                  <a:cubicBezTo>
                    <a:pt x="53" y="18"/>
                    <a:pt x="46" y="17"/>
                    <a:pt x="39" y="16"/>
                  </a:cubicBezTo>
                  <a:cubicBezTo>
                    <a:pt x="32" y="15"/>
                    <a:pt x="26" y="14"/>
                    <a:pt x="20" y="14"/>
                  </a:cubicBezTo>
                  <a:cubicBezTo>
                    <a:pt x="20" y="14"/>
                    <a:pt x="20" y="14"/>
                    <a:pt x="20" y="14"/>
                  </a:cubicBezTo>
                  <a:cubicBezTo>
                    <a:pt x="15" y="14"/>
                    <a:pt x="11" y="15"/>
                    <a:pt x="7" y="17"/>
                  </a:cubicBezTo>
                  <a:cubicBezTo>
                    <a:pt x="9" y="16"/>
                    <a:pt x="11" y="16"/>
                    <a:pt x="13" y="16"/>
                  </a:cubicBezTo>
                  <a:cubicBezTo>
                    <a:pt x="18" y="16"/>
                    <a:pt x="24" y="18"/>
                    <a:pt x="29" y="19"/>
                  </a:cubicBezTo>
                  <a:cubicBezTo>
                    <a:pt x="31" y="19"/>
                    <a:pt x="31" y="19"/>
                    <a:pt x="31" y="19"/>
                  </a:cubicBezTo>
                  <a:cubicBezTo>
                    <a:pt x="34" y="18"/>
                    <a:pt x="37" y="17"/>
                    <a:pt x="40" y="17"/>
                  </a:cubicBezTo>
                  <a:cubicBezTo>
                    <a:pt x="40" y="17"/>
                    <a:pt x="40" y="17"/>
                    <a:pt x="40" y="17"/>
                  </a:cubicBezTo>
                  <a:cubicBezTo>
                    <a:pt x="45" y="17"/>
                    <a:pt x="49" y="18"/>
                    <a:pt x="54" y="19"/>
                  </a:cubicBezTo>
                  <a:cubicBezTo>
                    <a:pt x="55" y="19"/>
                    <a:pt x="57" y="20"/>
                    <a:pt x="58" y="20"/>
                  </a:cubicBezTo>
                  <a:cubicBezTo>
                    <a:pt x="60" y="20"/>
                    <a:pt x="60" y="20"/>
                    <a:pt x="60" y="20"/>
                  </a:cubicBezTo>
                  <a:cubicBezTo>
                    <a:pt x="59" y="21"/>
                    <a:pt x="59" y="21"/>
                    <a:pt x="59" y="21"/>
                  </a:cubicBezTo>
                  <a:cubicBezTo>
                    <a:pt x="56" y="23"/>
                    <a:pt x="53" y="24"/>
                    <a:pt x="50" y="24"/>
                  </a:cubicBezTo>
                  <a:cubicBezTo>
                    <a:pt x="47" y="24"/>
                    <a:pt x="43" y="23"/>
                    <a:pt x="40" y="22"/>
                  </a:cubicBezTo>
                  <a:cubicBezTo>
                    <a:pt x="37" y="21"/>
                    <a:pt x="34" y="20"/>
                    <a:pt x="31" y="20"/>
                  </a:cubicBezTo>
                  <a:cubicBezTo>
                    <a:pt x="30" y="20"/>
                    <a:pt x="30" y="20"/>
                    <a:pt x="30" y="20"/>
                  </a:cubicBezTo>
                  <a:cubicBezTo>
                    <a:pt x="30" y="20"/>
                    <a:pt x="31" y="20"/>
                    <a:pt x="31" y="20"/>
                  </a:cubicBezTo>
                  <a:cubicBezTo>
                    <a:pt x="36" y="22"/>
                    <a:pt x="41" y="24"/>
                    <a:pt x="46" y="24"/>
                  </a:cubicBezTo>
                  <a:cubicBezTo>
                    <a:pt x="47" y="24"/>
                    <a:pt x="48" y="24"/>
                    <a:pt x="49" y="24"/>
                  </a:cubicBezTo>
                  <a:cubicBezTo>
                    <a:pt x="61" y="24"/>
                    <a:pt x="72" y="20"/>
                    <a:pt x="82" y="16"/>
                  </a:cubicBezTo>
                  <a:cubicBezTo>
                    <a:pt x="84" y="16"/>
                    <a:pt x="86" y="15"/>
                    <a:pt x="88" y="14"/>
                  </a:cubicBezTo>
                  <a:cubicBezTo>
                    <a:pt x="88" y="14"/>
                    <a:pt x="88" y="14"/>
                    <a:pt x="88" y="14"/>
                  </a:cubicBezTo>
                  <a:cubicBezTo>
                    <a:pt x="87" y="13"/>
                    <a:pt x="87" y="12"/>
                    <a:pt x="87" y="12"/>
                  </a:cubicBezTo>
                  <a:cubicBezTo>
                    <a:pt x="88" y="10"/>
                    <a:pt x="91" y="9"/>
                    <a:pt x="94" y="7"/>
                  </a:cubicBezTo>
                  <a:cubicBezTo>
                    <a:pt x="97" y="7"/>
                    <a:pt x="99" y="6"/>
                    <a:pt x="100" y="5"/>
                  </a:cubicBezTo>
                  <a:cubicBezTo>
                    <a:pt x="101" y="4"/>
                    <a:pt x="101" y="4"/>
                    <a:pt x="101" y="4"/>
                  </a:cubicBezTo>
                  <a:cubicBezTo>
                    <a:pt x="92" y="6"/>
                    <a:pt x="84" y="9"/>
                    <a:pt x="77" y="14"/>
                  </a:cubicBezTo>
                  <a:close/>
                  <a:moveTo>
                    <a:pt x="126" y="98"/>
                  </a:moveTo>
                  <a:cubicBezTo>
                    <a:pt x="126" y="98"/>
                    <a:pt x="125" y="98"/>
                    <a:pt x="125" y="98"/>
                  </a:cubicBezTo>
                  <a:cubicBezTo>
                    <a:pt x="124" y="98"/>
                    <a:pt x="124" y="98"/>
                    <a:pt x="124" y="98"/>
                  </a:cubicBezTo>
                  <a:cubicBezTo>
                    <a:pt x="124" y="97"/>
                    <a:pt x="124" y="97"/>
                    <a:pt x="124" y="97"/>
                  </a:cubicBezTo>
                  <a:cubicBezTo>
                    <a:pt x="123" y="85"/>
                    <a:pt x="129" y="74"/>
                    <a:pt x="135" y="64"/>
                  </a:cubicBezTo>
                  <a:cubicBezTo>
                    <a:pt x="141" y="54"/>
                    <a:pt x="147" y="45"/>
                    <a:pt x="146" y="34"/>
                  </a:cubicBezTo>
                  <a:cubicBezTo>
                    <a:pt x="144" y="15"/>
                    <a:pt x="130" y="4"/>
                    <a:pt x="110" y="4"/>
                  </a:cubicBezTo>
                  <a:cubicBezTo>
                    <a:pt x="107" y="4"/>
                    <a:pt x="104" y="4"/>
                    <a:pt x="101" y="4"/>
                  </a:cubicBezTo>
                  <a:cubicBezTo>
                    <a:pt x="102" y="5"/>
                    <a:pt x="102" y="5"/>
                    <a:pt x="102" y="5"/>
                  </a:cubicBezTo>
                  <a:cubicBezTo>
                    <a:pt x="102" y="6"/>
                    <a:pt x="102" y="6"/>
                    <a:pt x="102" y="7"/>
                  </a:cubicBezTo>
                  <a:cubicBezTo>
                    <a:pt x="101" y="9"/>
                    <a:pt x="99" y="10"/>
                    <a:pt x="96" y="11"/>
                  </a:cubicBezTo>
                  <a:cubicBezTo>
                    <a:pt x="93" y="11"/>
                    <a:pt x="90" y="12"/>
                    <a:pt x="89" y="14"/>
                  </a:cubicBezTo>
                  <a:cubicBezTo>
                    <a:pt x="97" y="11"/>
                    <a:pt x="106" y="8"/>
                    <a:pt x="115" y="8"/>
                  </a:cubicBezTo>
                  <a:cubicBezTo>
                    <a:pt x="121" y="8"/>
                    <a:pt x="127" y="9"/>
                    <a:pt x="132" y="12"/>
                  </a:cubicBezTo>
                  <a:cubicBezTo>
                    <a:pt x="133" y="12"/>
                    <a:pt x="133" y="12"/>
                    <a:pt x="133" y="12"/>
                  </a:cubicBezTo>
                  <a:cubicBezTo>
                    <a:pt x="133" y="12"/>
                    <a:pt x="133" y="12"/>
                    <a:pt x="133" y="12"/>
                  </a:cubicBezTo>
                  <a:cubicBezTo>
                    <a:pt x="145" y="27"/>
                    <a:pt x="137" y="40"/>
                    <a:pt x="130" y="52"/>
                  </a:cubicBezTo>
                  <a:cubicBezTo>
                    <a:pt x="126" y="58"/>
                    <a:pt x="123" y="64"/>
                    <a:pt x="122" y="71"/>
                  </a:cubicBezTo>
                  <a:cubicBezTo>
                    <a:pt x="120" y="76"/>
                    <a:pt x="121" y="80"/>
                    <a:pt x="121" y="84"/>
                  </a:cubicBezTo>
                  <a:cubicBezTo>
                    <a:pt x="122" y="72"/>
                    <a:pt x="126" y="63"/>
                    <a:pt x="131" y="55"/>
                  </a:cubicBezTo>
                  <a:cubicBezTo>
                    <a:pt x="135" y="47"/>
                    <a:pt x="139" y="39"/>
                    <a:pt x="140" y="28"/>
                  </a:cubicBezTo>
                  <a:cubicBezTo>
                    <a:pt x="139" y="27"/>
                    <a:pt x="138" y="25"/>
                    <a:pt x="139" y="24"/>
                  </a:cubicBezTo>
                  <a:cubicBezTo>
                    <a:pt x="139" y="24"/>
                    <a:pt x="139" y="24"/>
                    <a:pt x="140" y="24"/>
                  </a:cubicBezTo>
                  <a:cubicBezTo>
                    <a:pt x="140" y="24"/>
                    <a:pt x="140" y="24"/>
                    <a:pt x="140" y="24"/>
                  </a:cubicBezTo>
                  <a:cubicBezTo>
                    <a:pt x="141" y="24"/>
                    <a:pt x="142" y="24"/>
                    <a:pt x="143" y="26"/>
                  </a:cubicBezTo>
                  <a:cubicBezTo>
                    <a:pt x="143" y="26"/>
                    <a:pt x="143" y="26"/>
                    <a:pt x="143" y="26"/>
                  </a:cubicBezTo>
                  <a:cubicBezTo>
                    <a:pt x="145" y="43"/>
                    <a:pt x="139" y="55"/>
                    <a:pt x="133" y="66"/>
                  </a:cubicBezTo>
                  <a:cubicBezTo>
                    <a:pt x="129" y="73"/>
                    <a:pt x="125" y="81"/>
                    <a:pt x="123" y="89"/>
                  </a:cubicBezTo>
                  <a:cubicBezTo>
                    <a:pt x="123" y="90"/>
                    <a:pt x="123" y="90"/>
                    <a:pt x="123" y="90"/>
                  </a:cubicBezTo>
                  <a:cubicBezTo>
                    <a:pt x="123" y="94"/>
                    <a:pt x="124" y="97"/>
                    <a:pt x="124" y="102"/>
                  </a:cubicBezTo>
                  <a:cubicBezTo>
                    <a:pt x="125" y="105"/>
                    <a:pt x="125" y="108"/>
                    <a:pt x="125" y="112"/>
                  </a:cubicBezTo>
                  <a:cubicBezTo>
                    <a:pt x="125" y="124"/>
                    <a:pt x="125" y="135"/>
                    <a:pt x="135" y="137"/>
                  </a:cubicBezTo>
                  <a:cubicBezTo>
                    <a:pt x="129" y="133"/>
                    <a:pt x="129" y="124"/>
                    <a:pt x="129" y="115"/>
                  </a:cubicBezTo>
                  <a:cubicBezTo>
                    <a:pt x="129" y="112"/>
                    <a:pt x="129" y="112"/>
                    <a:pt x="129" y="112"/>
                  </a:cubicBezTo>
                  <a:cubicBezTo>
                    <a:pt x="130" y="112"/>
                    <a:pt x="130" y="112"/>
                    <a:pt x="130" y="112"/>
                  </a:cubicBezTo>
                  <a:cubicBezTo>
                    <a:pt x="133" y="115"/>
                    <a:pt x="137" y="116"/>
                    <a:pt x="141" y="116"/>
                  </a:cubicBezTo>
                  <a:cubicBezTo>
                    <a:pt x="143" y="116"/>
                    <a:pt x="145" y="115"/>
                    <a:pt x="147" y="114"/>
                  </a:cubicBezTo>
                  <a:cubicBezTo>
                    <a:pt x="147" y="112"/>
                    <a:pt x="147" y="109"/>
                    <a:pt x="147" y="106"/>
                  </a:cubicBezTo>
                  <a:cubicBezTo>
                    <a:pt x="147" y="103"/>
                    <a:pt x="147" y="100"/>
                    <a:pt x="147" y="98"/>
                  </a:cubicBezTo>
                  <a:cubicBezTo>
                    <a:pt x="147" y="98"/>
                    <a:pt x="147" y="98"/>
                    <a:pt x="147" y="98"/>
                  </a:cubicBezTo>
                  <a:cubicBezTo>
                    <a:pt x="146" y="99"/>
                    <a:pt x="145" y="99"/>
                    <a:pt x="144" y="99"/>
                  </a:cubicBezTo>
                  <a:cubicBezTo>
                    <a:pt x="143" y="99"/>
                    <a:pt x="142" y="99"/>
                    <a:pt x="141" y="99"/>
                  </a:cubicBezTo>
                  <a:cubicBezTo>
                    <a:pt x="138" y="98"/>
                    <a:pt x="136" y="97"/>
                    <a:pt x="134" y="98"/>
                  </a:cubicBezTo>
                  <a:cubicBezTo>
                    <a:pt x="131" y="99"/>
                    <a:pt x="131" y="99"/>
                    <a:pt x="131" y="99"/>
                  </a:cubicBezTo>
                  <a:cubicBezTo>
                    <a:pt x="133" y="97"/>
                    <a:pt x="133" y="97"/>
                    <a:pt x="133" y="97"/>
                  </a:cubicBezTo>
                  <a:cubicBezTo>
                    <a:pt x="137" y="93"/>
                    <a:pt x="142" y="93"/>
                    <a:pt x="147" y="97"/>
                  </a:cubicBezTo>
                  <a:cubicBezTo>
                    <a:pt x="147" y="97"/>
                    <a:pt x="147" y="97"/>
                    <a:pt x="147" y="97"/>
                  </a:cubicBezTo>
                  <a:cubicBezTo>
                    <a:pt x="147" y="96"/>
                    <a:pt x="146" y="95"/>
                    <a:pt x="146" y="94"/>
                  </a:cubicBezTo>
                  <a:cubicBezTo>
                    <a:pt x="145" y="93"/>
                    <a:pt x="143" y="93"/>
                    <a:pt x="142" y="93"/>
                  </a:cubicBezTo>
                  <a:cubicBezTo>
                    <a:pt x="139" y="93"/>
                    <a:pt x="136" y="94"/>
                    <a:pt x="133" y="96"/>
                  </a:cubicBezTo>
                  <a:cubicBezTo>
                    <a:pt x="130" y="97"/>
                    <a:pt x="128" y="98"/>
                    <a:pt x="126" y="98"/>
                  </a:cubicBezTo>
                  <a:close/>
                  <a:moveTo>
                    <a:pt x="88" y="12"/>
                  </a:moveTo>
                  <a:cubicBezTo>
                    <a:pt x="90" y="11"/>
                    <a:pt x="93" y="10"/>
                    <a:pt x="95" y="9"/>
                  </a:cubicBezTo>
                  <a:cubicBezTo>
                    <a:pt x="98" y="8"/>
                    <a:pt x="100" y="8"/>
                    <a:pt x="101" y="7"/>
                  </a:cubicBezTo>
                  <a:cubicBezTo>
                    <a:pt x="101" y="7"/>
                    <a:pt x="101" y="6"/>
                    <a:pt x="101" y="6"/>
                  </a:cubicBezTo>
                  <a:cubicBezTo>
                    <a:pt x="99" y="7"/>
                    <a:pt x="97" y="8"/>
                    <a:pt x="95" y="9"/>
                  </a:cubicBezTo>
                  <a:cubicBezTo>
                    <a:pt x="92" y="10"/>
                    <a:pt x="89" y="11"/>
                    <a:pt x="88" y="12"/>
                  </a:cubicBezTo>
                  <a:close/>
                  <a:moveTo>
                    <a:pt x="56" y="21"/>
                  </a:moveTo>
                  <a:cubicBezTo>
                    <a:pt x="55" y="21"/>
                    <a:pt x="54" y="21"/>
                    <a:pt x="53" y="20"/>
                  </a:cubicBezTo>
                  <a:cubicBezTo>
                    <a:pt x="49" y="19"/>
                    <a:pt x="45" y="19"/>
                    <a:pt x="40" y="19"/>
                  </a:cubicBezTo>
                  <a:cubicBezTo>
                    <a:pt x="39" y="19"/>
                    <a:pt x="37" y="19"/>
                    <a:pt x="35" y="19"/>
                  </a:cubicBezTo>
                  <a:cubicBezTo>
                    <a:pt x="37" y="20"/>
                    <a:pt x="38" y="20"/>
                    <a:pt x="40" y="20"/>
                  </a:cubicBezTo>
                  <a:cubicBezTo>
                    <a:pt x="44" y="21"/>
                    <a:pt x="47" y="22"/>
                    <a:pt x="50" y="22"/>
                  </a:cubicBezTo>
                  <a:cubicBezTo>
                    <a:pt x="52" y="22"/>
                    <a:pt x="54" y="22"/>
                    <a:pt x="56" y="21"/>
                  </a:cubicBezTo>
                  <a:close/>
                  <a:moveTo>
                    <a:pt x="141" y="27"/>
                  </a:moveTo>
                  <a:cubicBezTo>
                    <a:pt x="141" y="26"/>
                    <a:pt x="141" y="26"/>
                    <a:pt x="140" y="25"/>
                  </a:cubicBezTo>
                  <a:cubicBezTo>
                    <a:pt x="141" y="26"/>
                    <a:pt x="141" y="27"/>
                    <a:pt x="141" y="27"/>
                  </a:cubicBezTo>
                  <a:cubicBezTo>
                    <a:pt x="141" y="28"/>
                    <a:pt x="141" y="28"/>
                    <a:pt x="141" y="28"/>
                  </a:cubicBezTo>
                  <a:cubicBezTo>
                    <a:pt x="141" y="28"/>
                    <a:pt x="141" y="28"/>
                    <a:pt x="141" y="28"/>
                  </a:cubicBezTo>
                  <a:cubicBezTo>
                    <a:pt x="141" y="40"/>
                    <a:pt x="136" y="48"/>
                    <a:pt x="132" y="56"/>
                  </a:cubicBezTo>
                  <a:cubicBezTo>
                    <a:pt x="128" y="64"/>
                    <a:pt x="123" y="72"/>
                    <a:pt x="123" y="84"/>
                  </a:cubicBezTo>
                  <a:cubicBezTo>
                    <a:pt x="125" y="77"/>
                    <a:pt x="128" y="71"/>
                    <a:pt x="131" y="66"/>
                  </a:cubicBezTo>
                  <a:cubicBezTo>
                    <a:pt x="138" y="54"/>
                    <a:pt x="144" y="43"/>
                    <a:pt x="141" y="27"/>
                  </a:cubicBezTo>
                  <a:close/>
                  <a:moveTo>
                    <a:pt x="145" y="98"/>
                  </a:moveTo>
                  <a:cubicBezTo>
                    <a:pt x="142" y="95"/>
                    <a:pt x="139" y="95"/>
                    <a:pt x="136" y="96"/>
                  </a:cubicBezTo>
                  <a:cubicBezTo>
                    <a:pt x="138" y="96"/>
                    <a:pt x="140" y="97"/>
                    <a:pt x="141" y="97"/>
                  </a:cubicBezTo>
                  <a:cubicBezTo>
                    <a:pt x="143" y="98"/>
                    <a:pt x="144" y="98"/>
                    <a:pt x="145" y="98"/>
                  </a:cubicBezTo>
                  <a:close/>
                  <a:moveTo>
                    <a:pt x="132" y="100"/>
                  </a:moveTo>
                  <a:cubicBezTo>
                    <a:pt x="142" y="100"/>
                    <a:pt x="142" y="100"/>
                    <a:pt x="142" y="100"/>
                  </a:cubicBezTo>
                  <a:cubicBezTo>
                    <a:pt x="143" y="100"/>
                    <a:pt x="143" y="100"/>
                    <a:pt x="143" y="100"/>
                  </a:cubicBezTo>
                  <a:cubicBezTo>
                    <a:pt x="146" y="102"/>
                    <a:pt x="146" y="108"/>
                    <a:pt x="146" y="113"/>
                  </a:cubicBezTo>
                  <a:cubicBezTo>
                    <a:pt x="146" y="114"/>
                    <a:pt x="146" y="114"/>
                    <a:pt x="146" y="114"/>
                  </a:cubicBezTo>
                  <a:cubicBezTo>
                    <a:pt x="145" y="114"/>
                    <a:pt x="145" y="114"/>
                    <a:pt x="145" y="114"/>
                  </a:cubicBezTo>
                  <a:cubicBezTo>
                    <a:pt x="138" y="115"/>
                    <a:pt x="132" y="112"/>
                    <a:pt x="130" y="108"/>
                  </a:cubicBezTo>
                  <a:cubicBezTo>
                    <a:pt x="129" y="105"/>
                    <a:pt x="129" y="102"/>
                    <a:pt x="132" y="100"/>
                  </a:cubicBezTo>
                  <a:close/>
                  <a:moveTo>
                    <a:pt x="142" y="101"/>
                  </a:moveTo>
                  <a:cubicBezTo>
                    <a:pt x="133" y="101"/>
                    <a:pt x="133" y="101"/>
                    <a:pt x="133" y="101"/>
                  </a:cubicBezTo>
                  <a:cubicBezTo>
                    <a:pt x="131" y="103"/>
                    <a:pt x="130" y="105"/>
                    <a:pt x="131" y="107"/>
                  </a:cubicBezTo>
                  <a:cubicBezTo>
                    <a:pt x="133" y="111"/>
                    <a:pt x="138" y="113"/>
                    <a:pt x="144" y="112"/>
                  </a:cubicBezTo>
                  <a:cubicBezTo>
                    <a:pt x="145" y="106"/>
                    <a:pt x="144" y="103"/>
                    <a:pt x="142" y="10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08" name="Freeform 51"/>
            <p:cNvSpPr>
              <a:spLocks noEditPoints="1"/>
            </p:cNvSpPr>
            <p:nvPr/>
          </p:nvSpPr>
          <p:spPr bwMode="auto">
            <a:xfrm>
              <a:off x="4205288" y="5753100"/>
              <a:ext cx="303213" cy="344488"/>
            </a:xfrm>
            <a:custGeom>
              <a:avLst/>
              <a:gdLst>
                <a:gd name="T0" fmla="*/ 47 w 135"/>
                <a:gd name="T1" fmla="*/ 133 h 153"/>
                <a:gd name="T2" fmla="*/ 91 w 135"/>
                <a:gd name="T3" fmla="*/ 114 h 153"/>
                <a:gd name="T4" fmla="*/ 47 w 135"/>
                <a:gd name="T5" fmla="*/ 138 h 153"/>
                <a:gd name="T6" fmla="*/ 0 w 135"/>
                <a:gd name="T7" fmla="*/ 124 h 153"/>
                <a:gd name="T8" fmla="*/ 4 w 135"/>
                <a:gd name="T9" fmla="*/ 133 h 153"/>
                <a:gd name="T10" fmla="*/ 97 w 135"/>
                <a:gd name="T11" fmla="*/ 109 h 153"/>
                <a:gd name="T12" fmla="*/ 100 w 135"/>
                <a:gd name="T13" fmla="*/ 94 h 153"/>
                <a:gd name="T14" fmla="*/ 125 w 135"/>
                <a:gd name="T15" fmla="*/ 22 h 153"/>
                <a:gd name="T16" fmla="*/ 101 w 135"/>
                <a:gd name="T17" fmla="*/ 15 h 153"/>
                <a:gd name="T18" fmla="*/ 114 w 135"/>
                <a:gd name="T19" fmla="*/ 5 h 153"/>
                <a:gd name="T20" fmla="*/ 132 w 135"/>
                <a:gd name="T21" fmla="*/ 30 h 153"/>
                <a:gd name="T22" fmla="*/ 107 w 135"/>
                <a:gd name="T23" fmla="*/ 106 h 153"/>
                <a:gd name="T24" fmla="*/ 100 w 135"/>
                <a:gd name="T25" fmla="*/ 137 h 153"/>
                <a:gd name="T26" fmla="*/ 95 w 135"/>
                <a:gd name="T27" fmla="*/ 113 h 153"/>
                <a:gd name="T28" fmla="*/ 47 w 135"/>
                <a:gd name="T29" fmla="*/ 133 h 153"/>
                <a:gd name="T30" fmla="*/ 102 w 135"/>
                <a:gd name="T31" fmla="*/ 107 h 153"/>
                <a:gd name="T32" fmla="*/ 128 w 135"/>
                <a:gd name="T33" fmla="*/ 36 h 153"/>
                <a:gd name="T34" fmla="*/ 102 w 135"/>
                <a:gd name="T35" fmla="*/ 107 h 153"/>
                <a:gd name="T36" fmla="*/ 114 w 135"/>
                <a:gd name="T37" fmla="*/ 110 h 153"/>
                <a:gd name="T38" fmla="*/ 118 w 135"/>
                <a:gd name="T39" fmla="*/ 128 h 153"/>
                <a:gd name="T40" fmla="*/ 114 w 135"/>
                <a:gd name="T41" fmla="*/ 110 h 153"/>
                <a:gd name="T42" fmla="*/ 104 w 135"/>
                <a:gd name="T43" fmla="*/ 110 h 153"/>
                <a:gd name="T44" fmla="*/ 102 w 135"/>
                <a:gd name="T45" fmla="*/ 131 h 153"/>
                <a:gd name="T46" fmla="*/ 115 w 135"/>
                <a:gd name="T47" fmla="*/ 133 h 153"/>
                <a:gd name="T48" fmla="*/ 104 w 135"/>
                <a:gd name="T49" fmla="*/ 110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35" h="153">
                  <a:moveTo>
                    <a:pt x="47" y="133"/>
                  </a:moveTo>
                  <a:cubicBezTo>
                    <a:pt x="62" y="133"/>
                    <a:pt x="76" y="119"/>
                    <a:pt x="91" y="114"/>
                  </a:cubicBezTo>
                  <a:cubicBezTo>
                    <a:pt x="82" y="120"/>
                    <a:pt x="63" y="134"/>
                    <a:pt x="47" y="138"/>
                  </a:cubicBezTo>
                  <a:cubicBezTo>
                    <a:pt x="28" y="143"/>
                    <a:pt x="0" y="144"/>
                    <a:pt x="0" y="124"/>
                  </a:cubicBezTo>
                  <a:cubicBezTo>
                    <a:pt x="6" y="123"/>
                    <a:pt x="1" y="132"/>
                    <a:pt x="4" y="133"/>
                  </a:cubicBezTo>
                  <a:cubicBezTo>
                    <a:pt x="38" y="148"/>
                    <a:pt x="65" y="113"/>
                    <a:pt x="97" y="109"/>
                  </a:cubicBezTo>
                  <a:cubicBezTo>
                    <a:pt x="98" y="104"/>
                    <a:pt x="100" y="100"/>
                    <a:pt x="100" y="94"/>
                  </a:cubicBezTo>
                  <a:cubicBezTo>
                    <a:pt x="109" y="85"/>
                    <a:pt x="131" y="46"/>
                    <a:pt x="125" y="22"/>
                  </a:cubicBezTo>
                  <a:cubicBezTo>
                    <a:pt x="123" y="12"/>
                    <a:pt x="109" y="0"/>
                    <a:pt x="101" y="15"/>
                  </a:cubicBezTo>
                  <a:cubicBezTo>
                    <a:pt x="97" y="9"/>
                    <a:pt x="107" y="4"/>
                    <a:pt x="114" y="5"/>
                  </a:cubicBezTo>
                  <a:cubicBezTo>
                    <a:pt x="125" y="6"/>
                    <a:pt x="131" y="18"/>
                    <a:pt x="132" y="30"/>
                  </a:cubicBezTo>
                  <a:cubicBezTo>
                    <a:pt x="135" y="56"/>
                    <a:pt x="111" y="90"/>
                    <a:pt x="107" y="106"/>
                  </a:cubicBezTo>
                  <a:cubicBezTo>
                    <a:pt x="133" y="105"/>
                    <a:pt x="126" y="153"/>
                    <a:pt x="100" y="137"/>
                  </a:cubicBezTo>
                  <a:cubicBezTo>
                    <a:pt x="97" y="130"/>
                    <a:pt x="98" y="120"/>
                    <a:pt x="95" y="113"/>
                  </a:cubicBezTo>
                  <a:cubicBezTo>
                    <a:pt x="78" y="113"/>
                    <a:pt x="63" y="127"/>
                    <a:pt x="47" y="133"/>
                  </a:cubicBezTo>
                  <a:close/>
                  <a:moveTo>
                    <a:pt x="102" y="107"/>
                  </a:moveTo>
                  <a:cubicBezTo>
                    <a:pt x="112" y="84"/>
                    <a:pt x="130" y="63"/>
                    <a:pt x="128" y="36"/>
                  </a:cubicBezTo>
                  <a:cubicBezTo>
                    <a:pt x="126" y="65"/>
                    <a:pt x="105" y="83"/>
                    <a:pt x="102" y="107"/>
                  </a:cubicBezTo>
                  <a:close/>
                  <a:moveTo>
                    <a:pt x="114" y="110"/>
                  </a:moveTo>
                  <a:cubicBezTo>
                    <a:pt x="117" y="118"/>
                    <a:pt x="121" y="121"/>
                    <a:pt x="118" y="128"/>
                  </a:cubicBezTo>
                  <a:cubicBezTo>
                    <a:pt x="128" y="125"/>
                    <a:pt x="119" y="112"/>
                    <a:pt x="114" y="110"/>
                  </a:cubicBezTo>
                  <a:close/>
                  <a:moveTo>
                    <a:pt x="104" y="110"/>
                  </a:moveTo>
                  <a:cubicBezTo>
                    <a:pt x="100" y="114"/>
                    <a:pt x="100" y="125"/>
                    <a:pt x="102" y="131"/>
                  </a:cubicBezTo>
                  <a:cubicBezTo>
                    <a:pt x="108" y="132"/>
                    <a:pt x="110" y="135"/>
                    <a:pt x="115" y="133"/>
                  </a:cubicBezTo>
                  <a:cubicBezTo>
                    <a:pt x="120" y="121"/>
                    <a:pt x="114" y="111"/>
                    <a:pt x="104" y="110"/>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09" name="Freeform 52"/>
            <p:cNvSpPr>
              <a:spLocks noEditPoints="1"/>
            </p:cNvSpPr>
            <p:nvPr/>
          </p:nvSpPr>
          <p:spPr bwMode="auto">
            <a:xfrm>
              <a:off x="4202113" y="5762625"/>
              <a:ext cx="306388" cy="311150"/>
            </a:xfrm>
            <a:custGeom>
              <a:avLst/>
              <a:gdLst>
                <a:gd name="T0" fmla="*/ 0 w 136"/>
                <a:gd name="T1" fmla="*/ 120 h 138"/>
                <a:gd name="T2" fmla="*/ 4 w 136"/>
                <a:gd name="T3" fmla="*/ 120 h 138"/>
                <a:gd name="T4" fmla="*/ 23 w 136"/>
                <a:gd name="T5" fmla="*/ 132 h 138"/>
                <a:gd name="T6" fmla="*/ 97 w 136"/>
                <a:gd name="T7" fmla="*/ 104 h 138"/>
                <a:gd name="T8" fmla="*/ 100 w 136"/>
                <a:gd name="T9" fmla="*/ 90 h 138"/>
                <a:gd name="T10" fmla="*/ 103 w 136"/>
                <a:gd name="T11" fmla="*/ 11 h 138"/>
                <a:gd name="T12" fmla="*/ 101 w 136"/>
                <a:gd name="T13" fmla="*/ 6 h 138"/>
                <a:gd name="T14" fmla="*/ 134 w 136"/>
                <a:gd name="T15" fmla="*/ 26 h 138"/>
                <a:gd name="T16" fmla="*/ 125 w 136"/>
                <a:gd name="T17" fmla="*/ 119 h 138"/>
                <a:gd name="T18" fmla="*/ 100 w 136"/>
                <a:gd name="T19" fmla="*/ 133 h 138"/>
                <a:gd name="T20" fmla="*/ 96 w 136"/>
                <a:gd name="T21" fmla="*/ 110 h 138"/>
                <a:gd name="T22" fmla="*/ 87 w 136"/>
                <a:gd name="T23" fmla="*/ 115 h 138"/>
                <a:gd name="T24" fmla="*/ 5 w 136"/>
                <a:gd name="T25" fmla="*/ 129 h 138"/>
                <a:gd name="T26" fmla="*/ 48 w 136"/>
                <a:gd name="T27" fmla="*/ 134 h 138"/>
                <a:gd name="T28" fmla="*/ 48 w 136"/>
                <a:gd name="T29" fmla="*/ 129 h 138"/>
                <a:gd name="T30" fmla="*/ 65 w 136"/>
                <a:gd name="T31" fmla="*/ 120 h 138"/>
                <a:gd name="T32" fmla="*/ 97 w 136"/>
                <a:gd name="T33" fmla="*/ 108 h 138"/>
                <a:gd name="T34" fmla="*/ 97 w 136"/>
                <a:gd name="T35" fmla="*/ 109 h 138"/>
                <a:gd name="T36" fmla="*/ 111 w 136"/>
                <a:gd name="T37" fmla="*/ 135 h 138"/>
                <a:gd name="T38" fmla="*/ 118 w 136"/>
                <a:gd name="T39" fmla="*/ 125 h 138"/>
                <a:gd name="T40" fmla="*/ 117 w 136"/>
                <a:gd name="T41" fmla="*/ 129 h 138"/>
                <a:gd name="T42" fmla="*/ 108 w 136"/>
                <a:gd name="T43" fmla="*/ 129 h 138"/>
                <a:gd name="T44" fmla="*/ 103 w 136"/>
                <a:gd name="T45" fmla="*/ 128 h 138"/>
                <a:gd name="T46" fmla="*/ 105 w 136"/>
                <a:gd name="T47" fmla="*/ 105 h 138"/>
                <a:gd name="T48" fmla="*/ 118 w 136"/>
                <a:gd name="T49" fmla="*/ 124 h 138"/>
                <a:gd name="T50" fmla="*/ 114 w 136"/>
                <a:gd name="T51" fmla="*/ 105 h 138"/>
                <a:gd name="T52" fmla="*/ 108 w 136"/>
                <a:gd name="T53" fmla="*/ 102 h 138"/>
                <a:gd name="T54" fmla="*/ 115 w 136"/>
                <a:gd name="T55" fmla="*/ 82 h 138"/>
                <a:gd name="T56" fmla="*/ 102 w 136"/>
                <a:gd name="T57" fmla="*/ 7 h 138"/>
                <a:gd name="T58" fmla="*/ 127 w 136"/>
                <a:gd name="T59" fmla="*/ 18 h 138"/>
                <a:gd name="T60" fmla="*/ 98 w 136"/>
                <a:gd name="T61" fmla="*/ 105 h 138"/>
                <a:gd name="T62" fmla="*/ 23 w 136"/>
                <a:gd name="T63" fmla="*/ 133 h 138"/>
                <a:gd name="T64" fmla="*/ 104 w 136"/>
                <a:gd name="T65" fmla="*/ 127 h 138"/>
                <a:gd name="T66" fmla="*/ 115 w 136"/>
                <a:gd name="T67" fmla="*/ 113 h 138"/>
                <a:gd name="T68" fmla="*/ 89 w 136"/>
                <a:gd name="T69" fmla="*/ 110 h 138"/>
                <a:gd name="T70" fmla="*/ 74 w 136"/>
                <a:gd name="T71" fmla="*/ 118 h 138"/>
                <a:gd name="T72" fmla="*/ 4 w 136"/>
                <a:gd name="T73" fmla="*/ 127 h 138"/>
                <a:gd name="T74" fmla="*/ 2 w 136"/>
                <a:gd name="T75" fmla="*/ 121 h 138"/>
                <a:gd name="T76" fmla="*/ 120 w 136"/>
                <a:gd name="T77" fmla="*/ 123 h 138"/>
                <a:gd name="T78" fmla="*/ 102 w 136"/>
                <a:gd name="T79" fmla="*/ 108 h 138"/>
                <a:gd name="T80" fmla="*/ 128 w 136"/>
                <a:gd name="T81" fmla="*/ 32 h 138"/>
                <a:gd name="T82" fmla="*/ 104 w 136"/>
                <a:gd name="T83" fmla="*/ 103 h 138"/>
                <a:gd name="T84" fmla="*/ 116 w 136"/>
                <a:gd name="T85" fmla="*/ 72 h 138"/>
                <a:gd name="T86" fmla="*/ 128 w 136"/>
                <a:gd name="T87" fmla="*/ 44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36" h="138">
                  <a:moveTo>
                    <a:pt x="26" y="138"/>
                  </a:moveTo>
                  <a:cubicBezTo>
                    <a:pt x="16" y="138"/>
                    <a:pt x="9" y="136"/>
                    <a:pt x="5" y="131"/>
                  </a:cubicBezTo>
                  <a:cubicBezTo>
                    <a:pt x="2" y="129"/>
                    <a:pt x="0" y="125"/>
                    <a:pt x="0" y="120"/>
                  </a:cubicBezTo>
                  <a:cubicBezTo>
                    <a:pt x="0" y="120"/>
                    <a:pt x="0" y="120"/>
                    <a:pt x="0" y="120"/>
                  </a:cubicBezTo>
                  <a:cubicBezTo>
                    <a:pt x="1" y="119"/>
                    <a:pt x="1" y="119"/>
                    <a:pt x="1" y="119"/>
                  </a:cubicBezTo>
                  <a:cubicBezTo>
                    <a:pt x="2" y="119"/>
                    <a:pt x="3" y="119"/>
                    <a:pt x="4" y="120"/>
                  </a:cubicBezTo>
                  <a:cubicBezTo>
                    <a:pt x="5" y="121"/>
                    <a:pt x="5" y="123"/>
                    <a:pt x="5" y="124"/>
                  </a:cubicBezTo>
                  <a:cubicBezTo>
                    <a:pt x="5" y="126"/>
                    <a:pt x="5" y="128"/>
                    <a:pt x="6" y="128"/>
                  </a:cubicBezTo>
                  <a:cubicBezTo>
                    <a:pt x="11" y="131"/>
                    <a:pt x="17" y="132"/>
                    <a:pt x="23" y="132"/>
                  </a:cubicBezTo>
                  <a:cubicBezTo>
                    <a:pt x="37" y="132"/>
                    <a:pt x="49" y="125"/>
                    <a:pt x="63" y="118"/>
                  </a:cubicBezTo>
                  <a:cubicBezTo>
                    <a:pt x="74" y="112"/>
                    <a:pt x="85" y="106"/>
                    <a:pt x="97" y="104"/>
                  </a:cubicBezTo>
                  <a:cubicBezTo>
                    <a:pt x="97" y="104"/>
                    <a:pt x="97" y="104"/>
                    <a:pt x="97" y="104"/>
                  </a:cubicBezTo>
                  <a:cubicBezTo>
                    <a:pt x="99" y="100"/>
                    <a:pt x="100" y="96"/>
                    <a:pt x="100" y="90"/>
                  </a:cubicBezTo>
                  <a:cubicBezTo>
                    <a:pt x="100" y="90"/>
                    <a:pt x="100" y="90"/>
                    <a:pt x="100" y="90"/>
                  </a:cubicBezTo>
                  <a:cubicBezTo>
                    <a:pt x="100" y="90"/>
                    <a:pt x="100" y="90"/>
                    <a:pt x="100" y="90"/>
                  </a:cubicBezTo>
                  <a:cubicBezTo>
                    <a:pt x="109" y="81"/>
                    <a:pt x="132" y="42"/>
                    <a:pt x="125" y="18"/>
                  </a:cubicBezTo>
                  <a:cubicBezTo>
                    <a:pt x="124" y="12"/>
                    <a:pt x="117" y="4"/>
                    <a:pt x="111" y="4"/>
                  </a:cubicBezTo>
                  <a:cubicBezTo>
                    <a:pt x="108" y="4"/>
                    <a:pt x="105" y="7"/>
                    <a:pt x="103" y="11"/>
                  </a:cubicBezTo>
                  <a:cubicBezTo>
                    <a:pt x="102" y="12"/>
                    <a:pt x="102" y="12"/>
                    <a:pt x="102" y="12"/>
                  </a:cubicBezTo>
                  <a:cubicBezTo>
                    <a:pt x="101" y="11"/>
                    <a:pt x="101" y="11"/>
                    <a:pt x="101" y="11"/>
                  </a:cubicBezTo>
                  <a:cubicBezTo>
                    <a:pt x="100" y="9"/>
                    <a:pt x="100" y="8"/>
                    <a:pt x="101" y="6"/>
                  </a:cubicBezTo>
                  <a:cubicBezTo>
                    <a:pt x="103" y="2"/>
                    <a:pt x="109" y="0"/>
                    <a:pt x="114" y="0"/>
                  </a:cubicBezTo>
                  <a:cubicBezTo>
                    <a:pt x="114" y="0"/>
                    <a:pt x="114" y="0"/>
                    <a:pt x="115" y="0"/>
                  </a:cubicBezTo>
                  <a:cubicBezTo>
                    <a:pt x="127" y="1"/>
                    <a:pt x="133" y="14"/>
                    <a:pt x="134" y="26"/>
                  </a:cubicBezTo>
                  <a:cubicBezTo>
                    <a:pt x="136" y="44"/>
                    <a:pt x="125" y="66"/>
                    <a:pt x="117" y="83"/>
                  </a:cubicBezTo>
                  <a:cubicBezTo>
                    <a:pt x="113" y="90"/>
                    <a:pt x="110" y="96"/>
                    <a:pt x="109" y="101"/>
                  </a:cubicBezTo>
                  <a:cubicBezTo>
                    <a:pt x="120" y="101"/>
                    <a:pt x="125" y="110"/>
                    <a:pt x="125" y="119"/>
                  </a:cubicBezTo>
                  <a:cubicBezTo>
                    <a:pt x="125" y="128"/>
                    <a:pt x="120" y="137"/>
                    <a:pt x="111" y="137"/>
                  </a:cubicBezTo>
                  <a:cubicBezTo>
                    <a:pt x="107" y="137"/>
                    <a:pt x="104" y="136"/>
                    <a:pt x="100" y="134"/>
                  </a:cubicBezTo>
                  <a:cubicBezTo>
                    <a:pt x="100" y="133"/>
                    <a:pt x="100" y="133"/>
                    <a:pt x="100" y="133"/>
                  </a:cubicBezTo>
                  <a:cubicBezTo>
                    <a:pt x="100" y="133"/>
                    <a:pt x="100" y="133"/>
                    <a:pt x="100" y="133"/>
                  </a:cubicBezTo>
                  <a:cubicBezTo>
                    <a:pt x="98" y="130"/>
                    <a:pt x="98" y="125"/>
                    <a:pt x="97" y="120"/>
                  </a:cubicBezTo>
                  <a:cubicBezTo>
                    <a:pt x="97" y="116"/>
                    <a:pt x="97" y="113"/>
                    <a:pt x="96" y="110"/>
                  </a:cubicBezTo>
                  <a:cubicBezTo>
                    <a:pt x="95" y="110"/>
                    <a:pt x="95" y="110"/>
                    <a:pt x="94" y="110"/>
                  </a:cubicBezTo>
                  <a:cubicBezTo>
                    <a:pt x="92" y="111"/>
                    <a:pt x="92" y="111"/>
                    <a:pt x="92" y="111"/>
                  </a:cubicBezTo>
                  <a:cubicBezTo>
                    <a:pt x="91" y="112"/>
                    <a:pt x="89" y="113"/>
                    <a:pt x="87" y="115"/>
                  </a:cubicBezTo>
                  <a:cubicBezTo>
                    <a:pt x="77" y="121"/>
                    <a:pt x="61" y="132"/>
                    <a:pt x="48" y="135"/>
                  </a:cubicBezTo>
                  <a:cubicBezTo>
                    <a:pt x="41" y="137"/>
                    <a:pt x="33" y="138"/>
                    <a:pt x="26" y="138"/>
                  </a:cubicBezTo>
                  <a:close/>
                  <a:moveTo>
                    <a:pt x="5" y="129"/>
                  </a:moveTo>
                  <a:cubicBezTo>
                    <a:pt x="5" y="130"/>
                    <a:pt x="5" y="130"/>
                    <a:pt x="6" y="130"/>
                  </a:cubicBezTo>
                  <a:cubicBezTo>
                    <a:pt x="10" y="134"/>
                    <a:pt x="17" y="137"/>
                    <a:pt x="26" y="137"/>
                  </a:cubicBezTo>
                  <a:cubicBezTo>
                    <a:pt x="33" y="137"/>
                    <a:pt x="41" y="135"/>
                    <a:pt x="48" y="134"/>
                  </a:cubicBezTo>
                  <a:cubicBezTo>
                    <a:pt x="61" y="130"/>
                    <a:pt x="76" y="120"/>
                    <a:pt x="86" y="114"/>
                  </a:cubicBezTo>
                  <a:cubicBezTo>
                    <a:pt x="82" y="115"/>
                    <a:pt x="78" y="117"/>
                    <a:pt x="75" y="119"/>
                  </a:cubicBezTo>
                  <a:cubicBezTo>
                    <a:pt x="66" y="124"/>
                    <a:pt x="57" y="129"/>
                    <a:pt x="48" y="129"/>
                  </a:cubicBezTo>
                  <a:cubicBezTo>
                    <a:pt x="44" y="129"/>
                    <a:pt x="44" y="129"/>
                    <a:pt x="44" y="129"/>
                  </a:cubicBezTo>
                  <a:cubicBezTo>
                    <a:pt x="48" y="128"/>
                    <a:pt x="48" y="128"/>
                    <a:pt x="48" y="128"/>
                  </a:cubicBezTo>
                  <a:cubicBezTo>
                    <a:pt x="54" y="126"/>
                    <a:pt x="59" y="123"/>
                    <a:pt x="65" y="120"/>
                  </a:cubicBezTo>
                  <a:cubicBezTo>
                    <a:pt x="75" y="114"/>
                    <a:pt x="85" y="108"/>
                    <a:pt x="96" y="108"/>
                  </a:cubicBezTo>
                  <a:cubicBezTo>
                    <a:pt x="96" y="108"/>
                    <a:pt x="96" y="108"/>
                    <a:pt x="96" y="108"/>
                  </a:cubicBezTo>
                  <a:cubicBezTo>
                    <a:pt x="97" y="108"/>
                    <a:pt x="97" y="108"/>
                    <a:pt x="97" y="108"/>
                  </a:cubicBezTo>
                  <a:cubicBezTo>
                    <a:pt x="97" y="108"/>
                    <a:pt x="97" y="108"/>
                    <a:pt x="97" y="108"/>
                  </a:cubicBezTo>
                  <a:cubicBezTo>
                    <a:pt x="97" y="108"/>
                    <a:pt x="97" y="108"/>
                    <a:pt x="97" y="108"/>
                  </a:cubicBezTo>
                  <a:cubicBezTo>
                    <a:pt x="97" y="109"/>
                    <a:pt x="97" y="109"/>
                    <a:pt x="97" y="109"/>
                  </a:cubicBezTo>
                  <a:cubicBezTo>
                    <a:pt x="98" y="112"/>
                    <a:pt x="99" y="116"/>
                    <a:pt x="99" y="120"/>
                  </a:cubicBezTo>
                  <a:cubicBezTo>
                    <a:pt x="99" y="124"/>
                    <a:pt x="100" y="129"/>
                    <a:pt x="101" y="132"/>
                  </a:cubicBezTo>
                  <a:cubicBezTo>
                    <a:pt x="104" y="134"/>
                    <a:pt x="108" y="135"/>
                    <a:pt x="111" y="135"/>
                  </a:cubicBezTo>
                  <a:cubicBezTo>
                    <a:pt x="118" y="135"/>
                    <a:pt x="122" y="129"/>
                    <a:pt x="123" y="123"/>
                  </a:cubicBezTo>
                  <a:cubicBezTo>
                    <a:pt x="122" y="124"/>
                    <a:pt x="121" y="125"/>
                    <a:pt x="119" y="125"/>
                  </a:cubicBezTo>
                  <a:cubicBezTo>
                    <a:pt x="118" y="125"/>
                    <a:pt x="118" y="125"/>
                    <a:pt x="118" y="125"/>
                  </a:cubicBezTo>
                  <a:cubicBezTo>
                    <a:pt x="118" y="127"/>
                    <a:pt x="117" y="128"/>
                    <a:pt x="117" y="129"/>
                  </a:cubicBezTo>
                  <a:cubicBezTo>
                    <a:pt x="117" y="129"/>
                    <a:pt x="117" y="129"/>
                    <a:pt x="117" y="129"/>
                  </a:cubicBezTo>
                  <a:cubicBezTo>
                    <a:pt x="117" y="129"/>
                    <a:pt x="117" y="129"/>
                    <a:pt x="117" y="129"/>
                  </a:cubicBezTo>
                  <a:cubicBezTo>
                    <a:pt x="115" y="130"/>
                    <a:pt x="114" y="130"/>
                    <a:pt x="113" y="130"/>
                  </a:cubicBezTo>
                  <a:cubicBezTo>
                    <a:pt x="113" y="130"/>
                    <a:pt x="113" y="130"/>
                    <a:pt x="113" y="130"/>
                  </a:cubicBezTo>
                  <a:cubicBezTo>
                    <a:pt x="111" y="130"/>
                    <a:pt x="109" y="130"/>
                    <a:pt x="108" y="129"/>
                  </a:cubicBezTo>
                  <a:cubicBezTo>
                    <a:pt x="106" y="129"/>
                    <a:pt x="105" y="128"/>
                    <a:pt x="103" y="128"/>
                  </a:cubicBezTo>
                  <a:cubicBezTo>
                    <a:pt x="103" y="128"/>
                    <a:pt x="103" y="128"/>
                    <a:pt x="103" y="128"/>
                  </a:cubicBezTo>
                  <a:cubicBezTo>
                    <a:pt x="103" y="128"/>
                    <a:pt x="103" y="128"/>
                    <a:pt x="103" y="128"/>
                  </a:cubicBezTo>
                  <a:cubicBezTo>
                    <a:pt x="100" y="122"/>
                    <a:pt x="100" y="110"/>
                    <a:pt x="104" y="105"/>
                  </a:cubicBezTo>
                  <a:cubicBezTo>
                    <a:pt x="105" y="105"/>
                    <a:pt x="105" y="105"/>
                    <a:pt x="105" y="105"/>
                  </a:cubicBezTo>
                  <a:cubicBezTo>
                    <a:pt x="105" y="105"/>
                    <a:pt x="105" y="105"/>
                    <a:pt x="105" y="105"/>
                  </a:cubicBezTo>
                  <a:cubicBezTo>
                    <a:pt x="110" y="106"/>
                    <a:pt x="114" y="108"/>
                    <a:pt x="116" y="112"/>
                  </a:cubicBezTo>
                  <a:cubicBezTo>
                    <a:pt x="118" y="116"/>
                    <a:pt x="119" y="120"/>
                    <a:pt x="118" y="124"/>
                  </a:cubicBezTo>
                  <a:cubicBezTo>
                    <a:pt x="118" y="124"/>
                    <a:pt x="118" y="124"/>
                    <a:pt x="118" y="124"/>
                  </a:cubicBezTo>
                  <a:cubicBezTo>
                    <a:pt x="121" y="119"/>
                    <a:pt x="119" y="116"/>
                    <a:pt x="117" y="112"/>
                  </a:cubicBezTo>
                  <a:cubicBezTo>
                    <a:pt x="116" y="110"/>
                    <a:pt x="115" y="109"/>
                    <a:pt x="114" y="106"/>
                  </a:cubicBezTo>
                  <a:cubicBezTo>
                    <a:pt x="114" y="105"/>
                    <a:pt x="114" y="105"/>
                    <a:pt x="114" y="105"/>
                  </a:cubicBezTo>
                  <a:cubicBezTo>
                    <a:pt x="115" y="105"/>
                    <a:pt x="115" y="105"/>
                    <a:pt x="115" y="105"/>
                  </a:cubicBezTo>
                  <a:cubicBezTo>
                    <a:pt x="117" y="106"/>
                    <a:pt x="121" y="109"/>
                    <a:pt x="123" y="113"/>
                  </a:cubicBezTo>
                  <a:cubicBezTo>
                    <a:pt x="121" y="107"/>
                    <a:pt x="116" y="102"/>
                    <a:pt x="108" y="102"/>
                  </a:cubicBezTo>
                  <a:cubicBezTo>
                    <a:pt x="107" y="102"/>
                    <a:pt x="107" y="102"/>
                    <a:pt x="107" y="102"/>
                  </a:cubicBezTo>
                  <a:cubicBezTo>
                    <a:pt x="107" y="101"/>
                    <a:pt x="107" y="101"/>
                    <a:pt x="107" y="101"/>
                  </a:cubicBezTo>
                  <a:cubicBezTo>
                    <a:pt x="108" y="97"/>
                    <a:pt x="112" y="90"/>
                    <a:pt x="115" y="82"/>
                  </a:cubicBezTo>
                  <a:cubicBezTo>
                    <a:pt x="124" y="65"/>
                    <a:pt x="134" y="44"/>
                    <a:pt x="133" y="26"/>
                  </a:cubicBezTo>
                  <a:cubicBezTo>
                    <a:pt x="131" y="15"/>
                    <a:pt x="126" y="3"/>
                    <a:pt x="115" y="2"/>
                  </a:cubicBezTo>
                  <a:cubicBezTo>
                    <a:pt x="110" y="1"/>
                    <a:pt x="104" y="4"/>
                    <a:pt x="102" y="7"/>
                  </a:cubicBezTo>
                  <a:cubicBezTo>
                    <a:pt x="102" y="7"/>
                    <a:pt x="102" y="8"/>
                    <a:pt x="102" y="9"/>
                  </a:cubicBezTo>
                  <a:cubicBezTo>
                    <a:pt x="105" y="4"/>
                    <a:pt x="109" y="3"/>
                    <a:pt x="111" y="3"/>
                  </a:cubicBezTo>
                  <a:cubicBezTo>
                    <a:pt x="118" y="3"/>
                    <a:pt x="125" y="11"/>
                    <a:pt x="127" y="18"/>
                  </a:cubicBezTo>
                  <a:cubicBezTo>
                    <a:pt x="133" y="42"/>
                    <a:pt x="110" y="81"/>
                    <a:pt x="101" y="91"/>
                  </a:cubicBezTo>
                  <a:cubicBezTo>
                    <a:pt x="102" y="96"/>
                    <a:pt x="100" y="100"/>
                    <a:pt x="99" y="104"/>
                  </a:cubicBezTo>
                  <a:cubicBezTo>
                    <a:pt x="98" y="105"/>
                    <a:pt x="98" y="105"/>
                    <a:pt x="98" y="105"/>
                  </a:cubicBezTo>
                  <a:cubicBezTo>
                    <a:pt x="98" y="105"/>
                    <a:pt x="98" y="105"/>
                    <a:pt x="98" y="105"/>
                  </a:cubicBezTo>
                  <a:cubicBezTo>
                    <a:pt x="86" y="107"/>
                    <a:pt x="75" y="113"/>
                    <a:pt x="64" y="119"/>
                  </a:cubicBezTo>
                  <a:cubicBezTo>
                    <a:pt x="51" y="126"/>
                    <a:pt x="37" y="133"/>
                    <a:pt x="23" y="133"/>
                  </a:cubicBezTo>
                  <a:cubicBezTo>
                    <a:pt x="17" y="133"/>
                    <a:pt x="11" y="132"/>
                    <a:pt x="5" y="129"/>
                  </a:cubicBezTo>
                  <a:cubicBezTo>
                    <a:pt x="5" y="129"/>
                    <a:pt x="5" y="129"/>
                    <a:pt x="5" y="129"/>
                  </a:cubicBezTo>
                  <a:close/>
                  <a:moveTo>
                    <a:pt x="104" y="127"/>
                  </a:moveTo>
                  <a:cubicBezTo>
                    <a:pt x="106" y="127"/>
                    <a:pt x="107" y="127"/>
                    <a:pt x="108" y="128"/>
                  </a:cubicBezTo>
                  <a:cubicBezTo>
                    <a:pt x="111" y="129"/>
                    <a:pt x="113" y="129"/>
                    <a:pt x="116" y="128"/>
                  </a:cubicBezTo>
                  <a:cubicBezTo>
                    <a:pt x="118" y="123"/>
                    <a:pt x="118" y="117"/>
                    <a:pt x="115" y="113"/>
                  </a:cubicBezTo>
                  <a:cubicBezTo>
                    <a:pt x="113" y="110"/>
                    <a:pt x="109" y="107"/>
                    <a:pt x="105" y="107"/>
                  </a:cubicBezTo>
                  <a:cubicBezTo>
                    <a:pt x="102" y="111"/>
                    <a:pt x="102" y="121"/>
                    <a:pt x="104" y="127"/>
                  </a:cubicBezTo>
                  <a:close/>
                  <a:moveTo>
                    <a:pt x="89" y="110"/>
                  </a:moveTo>
                  <a:cubicBezTo>
                    <a:pt x="81" y="112"/>
                    <a:pt x="73" y="117"/>
                    <a:pt x="65" y="121"/>
                  </a:cubicBezTo>
                  <a:cubicBezTo>
                    <a:pt x="61" y="123"/>
                    <a:pt x="57" y="125"/>
                    <a:pt x="53" y="127"/>
                  </a:cubicBezTo>
                  <a:cubicBezTo>
                    <a:pt x="60" y="126"/>
                    <a:pt x="67" y="122"/>
                    <a:pt x="74" y="118"/>
                  </a:cubicBezTo>
                  <a:cubicBezTo>
                    <a:pt x="79" y="115"/>
                    <a:pt x="84" y="112"/>
                    <a:pt x="89" y="110"/>
                  </a:cubicBezTo>
                  <a:close/>
                  <a:moveTo>
                    <a:pt x="2" y="121"/>
                  </a:moveTo>
                  <a:cubicBezTo>
                    <a:pt x="2" y="123"/>
                    <a:pt x="3" y="125"/>
                    <a:pt x="4" y="127"/>
                  </a:cubicBezTo>
                  <a:cubicBezTo>
                    <a:pt x="3" y="127"/>
                    <a:pt x="3" y="125"/>
                    <a:pt x="3" y="124"/>
                  </a:cubicBezTo>
                  <a:cubicBezTo>
                    <a:pt x="3" y="123"/>
                    <a:pt x="4" y="122"/>
                    <a:pt x="3" y="121"/>
                  </a:cubicBezTo>
                  <a:cubicBezTo>
                    <a:pt x="3" y="121"/>
                    <a:pt x="3" y="121"/>
                    <a:pt x="2" y="121"/>
                  </a:cubicBezTo>
                  <a:close/>
                  <a:moveTo>
                    <a:pt x="116" y="108"/>
                  </a:moveTo>
                  <a:cubicBezTo>
                    <a:pt x="117" y="109"/>
                    <a:pt x="118" y="110"/>
                    <a:pt x="118" y="111"/>
                  </a:cubicBezTo>
                  <a:cubicBezTo>
                    <a:pt x="120" y="115"/>
                    <a:pt x="122" y="118"/>
                    <a:pt x="120" y="123"/>
                  </a:cubicBezTo>
                  <a:cubicBezTo>
                    <a:pt x="122" y="122"/>
                    <a:pt x="123" y="121"/>
                    <a:pt x="123" y="119"/>
                  </a:cubicBezTo>
                  <a:cubicBezTo>
                    <a:pt x="123" y="115"/>
                    <a:pt x="119" y="110"/>
                    <a:pt x="116" y="108"/>
                  </a:cubicBezTo>
                  <a:close/>
                  <a:moveTo>
                    <a:pt x="102" y="108"/>
                  </a:moveTo>
                  <a:cubicBezTo>
                    <a:pt x="103" y="103"/>
                    <a:pt x="103" y="103"/>
                    <a:pt x="103" y="103"/>
                  </a:cubicBezTo>
                  <a:cubicBezTo>
                    <a:pt x="104" y="92"/>
                    <a:pt x="109" y="82"/>
                    <a:pt x="114" y="72"/>
                  </a:cubicBezTo>
                  <a:cubicBezTo>
                    <a:pt x="121" y="60"/>
                    <a:pt x="127" y="47"/>
                    <a:pt x="128" y="32"/>
                  </a:cubicBezTo>
                  <a:cubicBezTo>
                    <a:pt x="130" y="32"/>
                    <a:pt x="130" y="32"/>
                    <a:pt x="130" y="32"/>
                  </a:cubicBezTo>
                  <a:cubicBezTo>
                    <a:pt x="131" y="51"/>
                    <a:pt x="122" y="68"/>
                    <a:pt x="114" y="84"/>
                  </a:cubicBezTo>
                  <a:cubicBezTo>
                    <a:pt x="110" y="90"/>
                    <a:pt x="107" y="97"/>
                    <a:pt x="104" y="103"/>
                  </a:cubicBezTo>
                  <a:lnTo>
                    <a:pt x="102" y="108"/>
                  </a:lnTo>
                  <a:close/>
                  <a:moveTo>
                    <a:pt x="128" y="44"/>
                  </a:moveTo>
                  <a:cubicBezTo>
                    <a:pt x="125" y="54"/>
                    <a:pt x="120" y="63"/>
                    <a:pt x="116" y="72"/>
                  </a:cubicBezTo>
                  <a:cubicBezTo>
                    <a:pt x="111" y="81"/>
                    <a:pt x="107" y="89"/>
                    <a:pt x="105" y="97"/>
                  </a:cubicBezTo>
                  <a:cubicBezTo>
                    <a:pt x="108" y="92"/>
                    <a:pt x="110" y="88"/>
                    <a:pt x="112" y="83"/>
                  </a:cubicBezTo>
                  <a:cubicBezTo>
                    <a:pt x="119" y="71"/>
                    <a:pt x="126" y="58"/>
                    <a:pt x="128" y="44"/>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grpSp>
      <p:sp>
        <p:nvSpPr>
          <p:cNvPr id="80" name="Picture Placeholder 33" descr="An empty placeholder to add an image. Click on the placeholder and select the image that you wish to add."/>
          <p:cNvSpPr>
            <a:spLocks noGrp="1"/>
          </p:cNvSpPr>
          <p:nvPr>
            <p:ph type="pic" sz="quarter" idx="20"/>
          </p:nvPr>
        </p:nvSpPr>
        <p:spPr>
          <a:xfrm>
            <a:off x="8222798" y="1824285"/>
            <a:ext cx="2715768" cy="2776308"/>
          </a:xfrm>
          <a:solidFill>
            <a:schemeClr val="bg2"/>
          </a:solidFill>
          <a:ln w="38100">
            <a:solidFill>
              <a:schemeClr val="bg1"/>
            </a:solidFill>
          </a:ln>
        </p:spPr>
        <p:txBody>
          <a:bodyPr/>
          <a:lstStyle>
            <a:lvl1pPr marL="0" indent="0" algn="ctr">
              <a:buNone/>
              <a:defRPr/>
            </a:lvl1pPr>
          </a:lstStyle>
          <a:p>
            <a:r>
              <a:rPr lang="en-US" smtClean="0"/>
              <a:t>Click icon to add picture</a:t>
            </a:r>
            <a:endParaRPr dirty="0"/>
          </a:p>
        </p:txBody>
      </p:sp>
      <p:sp>
        <p:nvSpPr>
          <p:cNvPr id="83" name="Text Placeholder 3"/>
          <p:cNvSpPr>
            <a:spLocks noGrp="1"/>
          </p:cNvSpPr>
          <p:nvPr>
            <p:ph type="body" sz="half" idx="22"/>
          </p:nvPr>
        </p:nvSpPr>
        <p:spPr>
          <a:xfrm>
            <a:off x="8209082" y="4947405"/>
            <a:ext cx="2743200" cy="914400"/>
          </a:xfrm>
        </p:spPr>
        <p:txBody>
          <a:bodyPr>
            <a:normAutofit/>
          </a:bodyPr>
          <a:lstStyle>
            <a:lvl1pPr marL="0" indent="0">
              <a:spcBef>
                <a:spcPts val="1600"/>
              </a:spcBef>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8" name="Slide Number Placeholder 7"/>
          <p:cNvSpPr>
            <a:spLocks noGrp="1"/>
          </p:cNvSpPr>
          <p:nvPr>
            <p:ph type="sldNum" sz="quarter" idx="12"/>
          </p:nvPr>
        </p:nvSpPr>
        <p:spPr/>
        <p:txBody>
          <a:bodyPr/>
          <a:lstStyle/>
          <a:p>
            <a:fld id="{022B156B-59AE-415F-B24B-8756D48BB977}" type="slidenum">
              <a:rPr/>
              <a:pPr/>
              <a:t>‹#›</a:t>
            </a:fld>
            <a:endParaRPr/>
          </a:p>
        </p:txBody>
      </p:sp>
      <p:sp>
        <p:nvSpPr>
          <p:cNvPr id="7" name="Footer Placeholder 6"/>
          <p:cNvSpPr>
            <a:spLocks noGrp="1"/>
          </p:cNvSpPr>
          <p:nvPr>
            <p:ph type="ftr" sz="quarter" idx="11"/>
          </p:nvPr>
        </p:nvSpPr>
        <p:spPr/>
        <p:txBody>
          <a:bodyPr/>
          <a:lstStyle/>
          <a:p>
            <a:endParaRPr/>
          </a:p>
        </p:txBody>
      </p:sp>
      <p:sp>
        <p:nvSpPr>
          <p:cNvPr id="6" name="Date Placeholder 5"/>
          <p:cNvSpPr>
            <a:spLocks noGrp="1"/>
          </p:cNvSpPr>
          <p:nvPr>
            <p:ph type="dt" sz="half" idx="10"/>
          </p:nvPr>
        </p:nvSpPr>
        <p:spPr/>
        <p:txBody>
          <a:bodyPr/>
          <a:lstStyle/>
          <a:p>
            <a:fld id="{4CF99945-0A15-4715-AB6C-F5E56CF20F70}" type="datetimeFigureOut">
              <a:rPr lang="en-US"/>
              <a:pPr/>
              <a:t>4/18/2022</a:t>
            </a:fld>
            <a:endParaRPr/>
          </a:p>
        </p:txBody>
      </p:sp>
    </p:spTree>
    <p:extLst>
      <p:ext uri="{BB962C8B-B14F-4D97-AF65-F5344CB8AC3E}">
        <p14:creationId xmlns:p14="http://schemas.microsoft.com/office/powerpoint/2010/main" val="16819350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hree Pictures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066214" y="421594"/>
            <a:ext cx="2286000" cy="1885508"/>
          </a:xfrm>
        </p:spPr>
        <p:txBody>
          <a:bodyPr>
            <a:normAutofit/>
          </a:bodyPr>
          <a:lstStyle>
            <a:lvl1pPr>
              <a:defRPr sz="2400"/>
            </a:lvl1pPr>
          </a:lstStyle>
          <a:p>
            <a:r>
              <a:rPr lang="en-US" smtClean="0"/>
              <a:t>Click to edit Master title style</a:t>
            </a:r>
            <a:endParaRPr lang="en-US"/>
          </a:p>
        </p:txBody>
      </p:sp>
      <p:grpSp>
        <p:nvGrpSpPr>
          <p:cNvPr id="84" name="Group 83"/>
          <p:cNvGrpSpPr>
            <a:grpSpLocks noChangeAspect="1"/>
          </p:cNvGrpSpPr>
          <p:nvPr/>
        </p:nvGrpSpPr>
        <p:grpSpPr>
          <a:xfrm rot="16200000" flipV="1">
            <a:off x="274315" y="1102304"/>
            <a:ext cx="5053664" cy="4411852"/>
            <a:chOff x="895350" y="3313113"/>
            <a:chExt cx="3613151" cy="2790825"/>
          </a:xfrm>
          <a:solidFill>
            <a:schemeClr val="tx1">
              <a:lumMod val="50000"/>
            </a:schemeClr>
          </a:solidFill>
        </p:grpSpPr>
        <p:sp>
          <p:nvSpPr>
            <p:cNvPr id="85" name="Freeform 41"/>
            <p:cNvSpPr>
              <a:spLocks/>
            </p:cNvSpPr>
            <p:nvPr/>
          </p:nvSpPr>
          <p:spPr bwMode="auto">
            <a:xfrm>
              <a:off x="963613" y="3725863"/>
              <a:ext cx="11113" cy="1952625"/>
            </a:xfrm>
            <a:custGeom>
              <a:avLst/>
              <a:gdLst>
                <a:gd name="T0" fmla="*/ 3 w 5"/>
                <a:gd name="T1" fmla="*/ 0 h 868"/>
                <a:gd name="T2" fmla="*/ 4 w 5"/>
                <a:gd name="T3" fmla="*/ 217 h 868"/>
                <a:gd name="T4" fmla="*/ 3 w 5"/>
                <a:gd name="T5" fmla="*/ 326 h 868"/>
                <a:gd name="T6" fmla="*/ 4 w 5"/>
                <a:gd name="T7" fmla="*/ 434 h 868"/>
                <a:gd name="T8" fmla="*/ 4 w 5"/>
                <a:gd name="T9" fmla="*/ 651 h 868"/>
                <a:gd name="T10" fmla="*/ 4 w 5"/>
                <a:gd name="T11" fmla="*/ 760 h 868"/>
                <a:gd name="T12" fmla="*/ 3 w 5"/>
                <a:gd name="T13" fmla="*/ 868 h 868"/>
                <a:gd name="T14" fmla="*/ 2 w 5"/>
                <a:gd name="T15" fmla="*/ 868 h 868"/>
                <a:gd name="T16" fmla="*/ 1 w 5"/>
                <a:gd name="T17" fmla="*/ 760 h 868"/>
                <a:gd name="T18" fmla="*/ 0 w 5"/>
                <a:gd name="T19" fmla="*/ 651 h 868"/>
                <a:gd name="T20" fmla="*/ 1 w 5"/>
                <a:gd name="T21" fmla="*/ 434 h 868"/>
                <a:gd name="T22" fmla="*/ 2 w 5"/>
                <a:gd name="T23" fmla="*/ 326 h 868"/>
                <a:gd name="T24" fmla="*/ 1 w 5"/>
                <a:gd name="T25" fmla="*/ 217 h 868"/>
                <a:gd name="T26" fmla="*/ 2 w 5"/>
                <a:gd name="T27" fmla="*/ 0 h 868"/>
                <a:gd name="T28" fmla="*/ 3 w 5"/>
                <a:gd name="T29" fmla="*/ 0 h 8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 h="868">
                  <a:moveTo>
                    <a:pt x="3" y="0"/>
                  </a:moveTo>
                  <a:cubicBezTo>
                    <a:pt x="4" y="73"/>
                    <a:pt x="4" y="145"/>
                    <a:pt x="4" y="217"/>
                  </a:cubicBezTo>
                  <a:cubicBezTo>
                    <a:pt x="4" y="253"/>
                    <a:pt x="3" y="290"/>
                    <a:pt x="3" y="326"/>
                  </a:cubicBezTo>
                  <a:cubicBezTo>
                    <a:pt x="3" y="362"/>
                    <a:pt x="3" y="398"/>
                    <a:pt x="4" y="434"/>
                  </a:cubicBezTo>
                  <a:cubicBezTo>
                    <a:pt x="4" y="507"/>
                    <a:pt x="5" y="579"/>
                    <a:pt x="4" y="651"/>
                  </a:cubicBezTo>
                  <a:cubicBezTo>
                    <a:pt x="5" y="687"/>
                    <a:pt x="4" y="724"/>
                    <a:pt x="4" y="760"/>
                  </a:cubicBezTo>
                  <a:cubicBezTo>
                    <a:pt x="4" y="796"/>
                    <a:pt x="3" y="832"/>
                    <a:pt x="3" y="868"/>
                  </a:cubicBezTo>
                  <a:cubicBezTo>
                    <a:pt x="2" y="868"/>
                    <a:pt x="2" y="868"/>
                    <a:pt x="2" y="868"/>
                  </a:cubicBezTo>
                  <a:cubicBezTo>
                    <a:pt x="2" y="832"/>
                    <a:pt x="1" y="796"/>
                    <a:pt x="1" y="760"/>
                  </a:cubicBezTo>
                  <a:cubicBezTo>
                    <a:pt x="1" y="724"/>
                    <a:pt x="0" y="687"/>
                    <a:pt x="0" y="651"/>
                  </a:cubicBezTo>
                  <a:cubicBezTo>
                    <a:pt x="0" y="579"/>
                    <a:pt x="1" y="507"/>
                    <a:pt x="1" y="434"/>
                  </a:cubicBezTo>
                  <a:cubicBezTo>
                    <a:pt x="2" y="398"/>
                    <a:pt x="2" y="362"/>
                    <a:pt x="2" y="326"/>
                  </a:cubicBezTo>
                  <a:cubicBezTo>
                    <a:pt x="2" y="290"/>
                    <a:pt x="1" y="253"/>
                    <a:pt x="1" y="217"/>
                  </a:cubicBezTo>
                  <a:cubicBezTo>
                    <a:pt x="0" y="145"/>
                    <a:pt x="1" y="73"/>
                    <a:pt x="2" y="0"/>
                  </a:cubicBezTo>
                  <a:lnTo>
                    <a:pt x="3" y="0"/>
                  </a:ln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86" name="Freeform 42"/>
            <p:cNvSpPr>
              <a:spLocks/>
            </p:cNvSpPr>
            <p:nvPr/>
          </p:nvSpPr>
          <p:spPr bwMode="auto">
            <a:xfrm>
              <a:off x="1350963" y="6038850"/>
              <a:ext cx="2736850" cy="11113"/>
            </a:xfrm>
            <a:custGeom>
              <a:avLst/>
              <a:gdLst>
                <a:gd name="T0" fmla="*/ 0 w 1216"/>
                <a:gd name="T1" fmla="*/ 2 h 5"/>
                <a:gd name="T2" fmla="*/ 304 w 1216"/>
                <a:gd name="T3" fmla="*/ 1 h 5"/>
                <a:gd name="T4" fmla="*/ 456 w 1216"/>
                <a:gd name="T5" fmla="*/ 2 h 5"/>
                <a:gd name="T6" fmla="*/ 608 w 1216"/>
                <a:gd name="T7" fmla="*/ 1 h 5"/>
                <a:gd name="T8" fmla="*/ 912 w 1216"/>
                <a:gd name="T9" fmla="*/ 0 h 5"/>
                <a:gd name="T10" fmla="*/ 1064 w 1216"/>
                <a:gd name="T11" fmla="*/ 1 h 5"/>
                <a:gd name="T12" fmla="*/ 1216 w 1216"/>
                <a:gd name="T13" fmla="*/ 2 h 5"/>
                <a:gd name="T14" fmla="*/ 1216 w 1216"/>
                <a:gd name="T15" fmla="*/ 2 h 5"/>
                <a:gd name="T16" fmla="*/ 1064 w 1216"/>
                <a:gd name="T17" fmla="*/ 4 h 5"/>
                <a:gd name="T18" fmla="*/ 912 w 1216"/>
                <a:gd name="T19" fmla="*/ 4 h 5"/>
                <a:gd name="T20" fmla="*/ 608 w 1216"/>
                <a:gd name="T21" fmla="*/ 3 h 5"/>
                <a:gd name="T22" fmla="*/ 456 w 1216"/>
                <a:gd name="T23" fmla="*/ 3 h 5"/>
                <a:gd name="T24" fmla="*/ 304 w 1216"/>
                <a:gd name="T25" fmla="*/ 4 h 5"/>
                <a:gd name="T26" fmla="*/ 0 w 1216"/>
                <a:gd name="T27"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16" h="5">
                  <a:moveTo>
                    <a:pt x="0" y="2"/>
                  </a:moveTo>
                  <a:cubicBezTo>
                    <a:pt x="101" y="1"/>
                    <a:pt x="202" y="0"/>
                    <a:pt x="304" y="1"/>
                  </a:cubicBezTo>
                  <a:cubicBezTo>
                    <a:pt x="354" y="1"/>
                    <a:pt x="405" y="2"/>
                    <a:pt x="456" y="2"/>
                  </a:cubicBezTo>
                  <a:cubicBezTo>
                    <a:pt x="506" y="2"/>
                    <a:pt x="557" y="1"/>
                    <a:pt x="608" y="1"/>
                  </a:cubicBezTo>
                  <a:cubicBezTo>
                    <a:pt x="709" y="1"/>
                    <a:pt x="810" y="0"/>
                    <a:pt x="912" y="0"/>
                  </a:cubicBezTo>
                  <a:cubicBezTo>
                    <a:pt x="962" y="0"/>
                    <a:pt x="1013" y="1"/>
                    <a:pt x="1064" y="1"/>
                  </a:cubicBezTo>
                  <a:cubicBezTo>
                    <a:pt x="1114" y="1"/>
                    <a:pt x="1165" y="1"/>
                    <a:pt x="1216" y="2"/>
                  </a:cubicBezTo>
                  <a:cubicBezTo>
                    <a:pt x="1216" y="2"/>
                    <a:pt x="1216" y="2"/>
                    <a:pt x="1216" y="2"/>
                  </a:cubicBezTo>
                  <a:cubicBezTo>
                    <a:pt x="1165" y="3"/>
                    <a:pt x="1114" y="3"/>
                    <a:pt x="1064" y="4"/>
                  </a:cubicBezTo>
                  <a:cubicBezTo>
                    <a:pt x="1013" y="4"/>
                    <a:pt x="962" y="4"/>
                    <a:pt x="912" y="4"/>
                  </a:cubicBezTo>
                  <a:cubicBezTo>
                    <a:pt x="810" y="5"/>
                    <a:pt x="709" y="4"/>
                    <a:pt x="608" y="3"/>
                  </a:cubicBezTo>
                  <a:cubicBezTo>
                    <a:pt x="557" y="3"/>
                    <a:pt x="506" y="3"/>
                    <a:pt x="456" y="3"/>
                  </a:cubicBezTo>
                  <a:cubicBezTo>
                    <a:pt x="405" y="3"/>
                    <a:pt x="354" y="4"/>
                    <a:pt x="304" y="4"/>
                  </a:cubicBezTo>
                  <a:cubicBezTo>
                    <a:pt x="202" y="4"/>
                    <a:pt x="101" y="4"/>
                    <a:pt x="0" y="2"/>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87" name="Freeform 43"/>
            <p:cNvSpPr>
              <a:spLocks/>
            </p:cNvSpPr>
            <p:nvPr/>
          </p:nvSpPr>
          <p:spPr bwMode="auto">
            <a:xfrm>
              <a:off x="1330325" y="3378200"/>
              <a:ext cx="2743200" cy="11113"/>
            </a:xfrm>
            <a:custGeom>
              <a:avLst/>
              <a:gdLst>
                <a:gd name="T0" fmla="*/ 0 w 1219"/>
                <a:gd name="T1" fmla="*/ 2 h 5"/>
                <a:gd name="T2" fmla="*/ 304 w 1219"/>
                <a:gd name="T3" fmla="*/ 1 h 5"/>
                <a:gd name="T4" fmla="*/ 457 w 1219"/>
                <a:gd name="T5" fmla="*/ 2 h 5"/>
                <a:gd name="T6" fmla="*/ 609 w 1219"/>
                <a:gd name="T7" fmla="*/ 1 h 5"/>
                <a:gd name="T8" fmla="*/ 914 w 1219"/>
                <a:gd name="T9" fmla="*/ 0 h 5"/>
                <a:gd name="T10" fmla="*/ 1067 w 1219"/>
                <a:gd name="T11" fmla="*/ 1 h 5"/>
                <a:gd name="T12" fmla="*/ 1219 w 1219"/>
                <a:gd name="T13" fmla="*/ 2 h 5"/>
                <a:gd name="T14" fmla="*/ 1219 w 1219"/>
                <a:gd name="T15" fmla="*/ 3 h 5"/>
                <a:gd name="T16" fmla="*/ 1067 w 1219"/>
                <a:gd name="T17" fmla="*/ 4 h 5"/>
                <a:gd name="T18" fmla="*/ 914 w 1219"/>
                <a:gd name="T19" fmla="*/ 4 h 5"/>
                <a:gd name="T20" fmla="*/ 609 w 1219"/>
                <a:gd name="T21" fmla="*/ 3 h 5"/>
                <a:gd name="T22" fmla="*/ 457 w 1219"/>
                <a:gd name="T23" fmla="*/ 3 h 5"/>
                <a:gd name="T24" fmla="*/ 304 w 1219"/>
                <a:gd name="T25" fmla="*/ 4 h 5"/>
                <a:gd name="T26" fmla="*/ 0 w 1219"/>
                <a:gd name="T27" fmla="*/ 3 h 5"/>
                <a:gd name="T28" fmla="*/ 0 w 1219"/>
                <a:gd name="T29"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19" h="5">
                  <a:moveTo>
                    <a:pt x="0" y="2"/>
                  </a:moveTo>
                  <a:cubicBezTo>
                    <a:pt x="101" y="1"/>
                    <a:pt x="203" y="0"/>
                    <a:pt x="304" y="1"/>
                  </a:cubicBezTo>
                  <a:cubicBezTo>
                    <a:pt x="355" y="1"/>
                    <a:pt x="406" y="2"/>
                    <a:pt x="457" y="2"/>
                  </a:cubicBezTo>
                  <a:cubicBezTo>
                    <a:pt x="508" y="2"/>
                    <a:pt x="559" y="1"/>
                    <a:pt x="609" y="1"/>
                  </a:cubicBezTo>
                  <a:cubicBezTo>
                    <a:pt x="711" y="1"/>
                    <a:pt x="813" y="0"/>
                    <a:pt x="914" y="0"/>
                  </a:cubicBezTo>
                  <a:cubicBezTo>
                    <a:pt x="965" y="0"/>
                    <a:pt x="1016" y="1"/>
                    <a:pt x="1067" y="1"/>
                  </a:cubicBezTo>
                  <a:cubicBezTo>
                    <a:pt x="1117" y="1"/>
                    <a:pt x="1168" y="1"/>
                    <a:pt x="1219" y="2"/>
                  </a:cubicBezTo>
                  <a:cubicBezTo>
                    <a:pt x="1219" y="3"/>
                    <a:pt x="1219" y="3"/>
                    <a:pt x="1219" y="3"/>
                  </a:cubicBezTo>
                  <a:cubicBezTo>
                    <a:pt x="1168" y="3"/>
                    <a:pt x="1117" y="4"/>
                    <a:pt x="1067" y="4"/>
                  </a:cubicBezTo>
                  <a:cubicBezTo>
                    <a:pt x="1016" y="4"/>
                    <a:pt x="965" y="4"/>
                    <a:pt x="914" y="4"/>
                  </a:cubicBezTo>
                  <a:cubicBezTo>
                    <a:pt x="813" y="5"/>
                    <a:pt x="711" y="4"/>
                    <a:pt x="609" y="3"/>
                  </a:cubicBezTo>
                  <a:cubicBezTo>
                    <a:pt x="559" y="3"/>
                    <a:pt x="508" y="3"/>
                    <a:pt x="457" y="3"/>
                  </a:cubicBezTo>
                  <a:cubicBezTo>
                    <a:pt x="406" y="3"/>
                    <a:pt x="355" y="4"/>
                    <a:pt x="304" y="4"/>
                  </a:cubicBezTo>
                  <a:cubicBezTo>
                    <a:pt x="203" y="4"/>
                    <a:pt x="101" y="4"/>
                    <a:pt x="0" y="3"/>
                  </a:cubicBezTo>
                  <a:lnTo>
                    <a:pt x="0" y="2"/>
                  </a:ln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88" name="Freeform 44"/>
            <p:cNvSpPr>
              <a:spLocks/>
            </p:cNvSpPr>
            <p:nvPr/>
          </p:nvSpPr>
          <p:spPr bwMode="auto">
            <a:xfrm>
              <a:off x="4443413" y="3759200"/>
              <a:ext cx="9525" cy="1919288"/>
            </a:xfrm>
            <a:custGeom>
              <a:avLst/>
              <a:gdLst>
                <a:gd name="T0" fmla="*/ 2 w 4"/>
                <a:gd name="T1" fmla="*/ 853 h 853"/>
                <a:gd name="T2" fmla="*/ 0 w 4"/>
                <a:gd name="T3" fmla="*/ 640 h 853"/>
                <a:gd name="T4" fmla="*/ 1 w 4"/>
                <a:gd name="T5" fmla="*/ 533 h 853"/>
                <a:gd name="T6" fmla="*/ 1 w 4"/>
                <a:gd name="T7" fmla="*/ 427 h 853"/>
                <a:gd name="T8" fmla="*/ 0 w 4"/>
                <a:gd name="T9" fmla="*/ 213 h 853"/>
                <a:gd name="T10" fmla="*/ 0 w 4"/>
                <a:gd name="T11" fmla="*/ 107 h 853"/>
                <a:gd name="T12" fmla="*/ 2 w 4"/>
                <a:gd name="T13" fmla="*/ 0 h 853"/>
                <a:gd name="T14" fmla="*/ 2 w 4"/>
                <a:gd name="T15" fmla="*/ 0 h 853"/>
                <a:gd name="T16" fmla="*/ 3 w 4"/>
                <a:gd name="T17" fmla="*/ 107 h 853"/>
                <a:gd name="T18" fmla="*/ 4 w 4"/>
                <a:gd name="T19" fmla="*/ 213 h 853"/>
                <a:gd name="T20" fmla="*/ 3 w 4"/>
                <a:gd name="T21" fmla="*/ 427 h 853"/>
                <a:gd name="T22" fmla="*/ 2 w 4"/>
                <a:gd name="T23" fmla="*/ 533 h 853"/>
                <a:gd name="T24" fmla="*/ 3 w 4"/>
                <a:gd name="T25" fmla="*/ 640 h 853"/>
                <a:gd name="T26" fmla="*/ 2 w 4"/>
                <a:gd name="T27" fmla="*/ 853 h 8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 h="853">
                  <a:moveTo>
                    <a:pt x="2" y="853"/>
                  </a:moveTo>
                  <a:cubicBezTo>
                    <a:pt x="0" y="782"/>
                    <a:pt x="0" y="711"/>
                    <a:pt x="0" y="640"/>
                  </a:cubicBezTo>
                  <a:cubicBezTo>
                    <a:pt x="0" y="604"/>
                    <a:pt x="1" y="569"/>
                    <a:pt x="1" y="533"/>
                  </a:cubicBezTo>
                  <a:cubicBezTo>
                    <a:pt x="1" y="498"/>
                    <a:pt x="1" y="462"/>
                    <a:pt x="1" y="427"/>
                  </a:cubicBezTo>
                  <a:cubicBezTo>
                    <a:pt x="0" y="356"/>
                    <a:pt x="0" y="284"/>
                    <a:pt x="0" y="213"/>
                  </a:cubicBezTo>
                  <a:cubicBezTo>
                    <a:pt x="0" y="178"/>
                    <a:pt x="0" y="142"/>
                    <a:pt x="0" y="107"/>
                  </a:cubicBezTo>
                  <a:cubicBezTo>
                    <a:pt x="1" y="71"/>
                    <a:pt x="1" y="36"/>
                    <a:pt x="2" y="0"/>
                  </a:cubicBezTo>
                  <a:cubicBezTo>
                    <a:pt x="2" y="0"/>
                    <a:pt x="2" y="0"/>
                    <a:pt x="2" y="0"/>
                  </a:cubicBezTo>
                  <a:cubicBezTo>
                    <a:pt x="3" y="36"/>
                    <a:pt x="3" y="71"/>
                    <a:pt x="3" y="107"/>
                  </a:cubicBezTo>
                  <a:cubicBezTo>
                    <a:pt x="4" y="142"/>
                    <a:pt x="4" y="178"/>
                    <a:pt x="4" y="213"/>
                  </a:cubicBezTo>
                  <a:cubicBezTo>
                    <a:pt x="4" y="284"/>
                    <a:pt x="3" y="356"/>
                    <a:pt x="3" y="427"/>
                  </a:cubicBezTo>
                  <a:cubicBezTo>
                    <a:pt x="3" y="462"/>
                    <a:pt x="2" y="498"/>
                    <a:pt x="2" y="533"/>
                  </a:cubicBezTo>
                  <a:cubicBezTo>
                    <a:pt x="3" y="569"/>
                    <a:pt x="3" y="604"/>
                    <a:pt x="3" y="640"/>
                  </a:cubicBezTo>
                  <a:cubicBezTo>
                    <a:pt x="4" y="711"/>
                    <a:pt x="3" y="782"/>
                    <a:pt x="2" y="853"/>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89" name="Freeform 45"/>
            <p:cNvSpPr>
              <a:spLocks noEditPoints="1"/>
            </p:cNvSpPr>
            <p:nvPr/>
          </p:nvSpPr>
          <p:spPr bwMode="auto">
            <a:xfrm>
              <a:off x="903288" y="5772150"/>
              <a:ext cx="341313" cy="331788"/>
            </a:xfrm>
            <a:custGeom>
              <a:avLst/>
              <a:gdLst>
                <a:gd name="T0" fmla="*/ 127 w 152"/>
                <a:gd name="T1" fmla="*/ 122 h 148"/>
                <a:gd name="T2" fmla="*/ 84 w 152"/>
                <a:gd name="T3" fmla="*/ 134 h 148"/>
                <a:gd name="T4" fmla="*/ 112 w 152"/>
                <a:gd name="T5" fmla="*/ 131 h 148"/>
                <a:gd name="T6" fmla="*/ 48 w 152"/>
                <a:gd name="T7" fmla="*/ 142 h 148"/>
                <a:gd name="T8" fmla="*/ 4 w 152"/>
                <a:gd name="T9" fmla="*/ 95 h 148"/>
                <a:gd name="T10" fmla="*/ 20 w 152"/>
                <a:gd name="T11" fmla="*/ 61 h 148"/>
                <a:gd name="T12" fmla="*/ 26 w 152"/>
                <a:gd name="T13" fmla="*/ 58 h 148"/>
                <a:gd name="T14" fmla="*/ 31 w 152"/>
                <a:gd name="T15" fmla="*/ 23 h 148"/>
                <a:gd name="T16" fmla="*/ 19 w 152"/>
                <a:gd name="T17" fmla="*/ 0 h 148"/>
                <a:gd name="T18" fmla="*/ 33 w 152"/>
                <a:gd name="T19" fmla="*/ 57 h 148"/>
                <a:gd name="T20" fmla="*/ 41 w 152"/>
                <a:gd name="T21" fmla="*/ 63 h 148"/>
                <a:gd name="T22" fmla="*/ 36 w 152"/>
                <a:gd name="T23" fmla="*/ 80 h 148"/>
                <a:gd name="T24" fmla="*/ 26 w 152"/>
                <a:gd name="T25" fmla="*/ 67 h 148"/>
                <a:gd name="T26" fmla="*/ 64 w 152"/>
                <a:gd name="T27" fmla="*/ 132 h 148"/>
                <a:gd name="T28" fmla="*/ 84 w 152"/>
                <a:gd name="T29" fmla="*/ 112 h 148"/>
                <a:gd name="T30" fmla="*/ 77 w 152"/>
                <a:gd name="T31" fmla="*/ 131 h 148"/>
                <a:gd name="T32" fmla="*/ 152 w 152"/>
                <a:gd name="T33" fmla="*/ 129 h 148"/>
                <a:gd name="T34" fmla="*/ 114 w 152"/>
                <a:gd name="T35" fmla="*/ 131 h 148"/>
                <a:gd name="T36" fmla="*/ 127 w 152"/>
                <a:gd name="T37" fmla="*/ 122 h 148"/>
                <a:gd name="T38" fmla="*/ 74 w 152"/>
                <a:gd name="T39" fmla="*/ 128 h 148"/>
                <a:gd name="T40" fmla="*/ 68 w 152"/>
                <a:gd name="T41" fmla="*/ 112 h 148"/>
                <a:gd name="T42" fmla="*/ 66 w 152"/>
                <a:gd name="T43" fmla="*/ 117 h 148"/>
                <a:gd name="T44" fmla="*/ 66 w 152"/>
                <a:gd name="T45" fmla="*/ 125 h 148"/>
                <a:gd name="T46" fmla="*/ 73 w 152"/>
                <a:gd name="T47" fmla="*/ 128 h 148"/>
                <a:gd name="T48" fmla="*/ 74 w 152"/>
                <a:gd name="T49" fmla="*/ 114 h 148"/>
                <a:gd name="T50" fmla="*/ 74 w 152"/>
                <a:gd name="T51" fmla="*/ 128 h 148"/>
                <a:gd name="T52" fmla="*/ 9 w 152"/>
                <a:gd name="T53" fmla="*/ 88 h 148"/>
                <a:gd name="T54" fmla="*/ 56 w 152"/>
                <a:gd name="T55" fmla="*/ 135 h 148"/>
                <a:gd name="T56" fmla="*/ 9 w 152"/>
                <a:gd name="T57" fmla="*/ 88 h 148"/>
                <a:gd name="T58" fmla="*/ 37 w 152"/>
                <a:gd name="T59" fmla="*/ 61 h 148"/>
                <a:gd name="T60" fmla="*/ 31 w 152"/>
                <a:gd name="T61" fmla="*/ 77 h 148"/>
                <a:gd name="T62" fmla="*/ 37 w 152"/>
                <a:gd name="T63" fmla="*/ 61 h 148"/>
                <a:gd name="T64" fmla="*/ 30 w 152"/>
                <a:gd name="T65" fmla="*/ 57 h 148"/>
                <a:gd name="T66" fmla="*/ 33 w 152"/>
                <a:gd name="T67" fmla="*/ 31 h 148"/>
                <a:gd name="T68" fmla="*/ 30 w 152"/>
                <a:gd name="T69" fmla="*/ 57 h 148"/>
                <a:gd name="T70" fmla="*/ 30 w 152"/>
                <a:gd name="T71" fmla="*/ 61 h 148"/>
                <a:gd name="T72" fmla="*/ 30 w 152"/>
                <a:gd name="T73" fmla="*/ 74 h 148"/>
                <a:gd name="T74" fmla="*/ 30 w 152"/>
                <a:gd name="T75" fmla="*/ 61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2" h="148">
                  <a:moveTo>
                    <a:pt x="127" y="122"/>
                  </a:moveTo>
                  <a:cubicBezTo>
                    <a:pt x="115" y="118"/>
                    <a:pt x="99" y="137"/>
                    <a:pt x="84" y="134"/>
                  </a:cubicBezTo>
                  <a:cubicBezTo>
                    <a:pt x="92" y="142"/>
                    <a:pt x="106" y="130"/>
                    <a:pt x="112" y="131"/>
                  </a:cubicBezTo>
                  <a:cubicBezTo>
                    <a:pt x="95" y="147"/>
                    <a:pt x="66" y="127"/>
                    <a:pt x="48" y="142"/>
                  </a:cubicBezTo>
                  <a:cubicBezTo>
                    <a:pt x="19" y="142"/>
                    <a:pt x="1" y="123"/>
                    <a:pt x="4" y="95"/>
                  </a:cubicBezTo>
                  <a:cubicBezTo>
                    <a:pt x="6" y="82"/>
                    <a:pt x="19" y="74"/>
                    <a:pt x="20" y="61"/>
                  </a:cubicBezTo>
                  <a:cubicBezTo>
                    <a:pt x="23" y="58"/>
                    <a:pt x="22" y="60"/>
                    <a:pt x="26" y="58"/>
                  </a:cubicBezTo>
                  <a:cubicBezTo>
                    <a:pt x="25" y="45"/>
                    <a:pt x="33" y="34"/>
                    <a:pt x="31" y="23"/>
                  </a:cubicBezTo>
                  <a:cubicBezTo>
                    <a:pt x="30" y="12"/>
                    <a:pt x="19" y="8"/>
                    <a:pt x="19" y="0"/>
                  </a:cubicBezTo>
                  <a:cubicBezTo>
                    <a:pt x="36" y="7"/>
                    <a:pt x="41" y="36"/>
                    <a:pt x="33" y="57"/>
                  </a:cubicBezTo>
                  <a:cubicBezTo>
                    <a:pt x="34" y="60"/>
                    <a:pt x="40" y="59"/>
                    <a:pt x="41" y="63"/>
                  </a:cubicBezTo>
                  <a:cubicBezTo>
                    <a:pt x="43" y="69"/>
                    <a:pt x="40" y="75"/>
                    <a:pt x="36" y="80"/>
                  </a:cubicBezTo>
                  <a:cubicBezTo>
                    <a:pt x="27" y="79"/>
                    <a:pt x="20" y="74"/>
                    <a:pt x="26" y="67"/>
                  </a:cubicBezTo>
                  <a:cubicBezTo>
                    <a:pt x="1" y="88"/>
                    <a:pt x="14" y="148"/>
                    <a:pt x="64" y="132"/>
                  </a:cubicBezTo>
                  <a:cubicBezTo>
                    <a:pt x="54" y="118"/>
                    <a:pt x="73" y="97"/>
                    <a:pt x="84" y="112"/>
                  </a:cubicBezTo>
                  <a:cubicBezTo>
                    <a:pt x="86" y="123"/>
                    <a:pt x="81" y="126"/>
                    <a:pt x="77" y="131"/>
                  </a:cubicBezTo>
                  <a:cubicBezTo>
                    <a:pt x="101" y="137"/>
                    <a:pt x="133" y="102"/>
                    <a:pt x="152" y="129"/>
                  </a:cubicBezTo>
                  <a:cubicBezTo>
                    <a:pt x="143" y="117"/>
                    <a:pt x="124" y="124"/>
                    <a:pt x="114" y="131"/>
                  </a:cubicBezTo>
                  <a:cubicBezTo>
                    <a:pt x="116" y="126"/>
                    <a:pt x="123" y="126"/>
                    <a:pt x="127" y="122"/>
                  </a:cubicBezTo>
                  <a:close/>
                  <a:moveTo>
                    <a:pt x="74" y="128"/>
                  </a:moveTo>
                  <a:cubicBezTo>
                    <a:pt x="91" y="127"/>
                    <a:pt x="78" y="98"/>
                    <a:pt x="68" y="112"/>
                  </a:cubicBezTo>
                  <a:cubicBezTo>
                    <a:pt x="75" y="112"/>
                    <a:pt x="69" y="117"/>
                    <a:pt x="66" y="117"/>
                  </a:cubicBezTo>
                  <a:cubicBezTo>
                    <a:pt x="66" y="119"/>
                    <a:pt x="66" y="122"/>
                    <a:pt x="66" y="125"/>
                  </a:cubicBezTo>
                  <a:cubicBezTo>
                    <a:pt x="68" y="126"/>
                    <a:pt x="69" y="128"/>
                    <a:pt x="73" y="128"/>
                  </a:cubicBezTo>
                  <a:cubicBezTo>
                    <a:pt x="75" y="124"/>
                    <a:pt x="80" y="117"/>
                    <a:pt x="74" y="114"/>
                  </a:cubicBezTo>
                  <a:cubicBezTo>
                    <a:pt x="84" y="115"/>
                    <a:pt x="78" y="125"/>
                    <a:pt x="74" y="128"/>
                  </a:cubicBezTo>
                  <a:close/>
                  <a:moveTo>
                    <a:pt x="9" y="88"/>
                  </a:moveTo>
                  <a:cubicBezTo>
                    <a:pt x="0" y="121"/>
                    <a:pt x="28" y="148"/>
                    <a:pt x="56" y="135"/>
                  </a:cubicBezTo>
                  <a:cubicBezTo>
                    <a:pt x="20" y="145"/>
                    <a:pt x="13" y="115"/>
                    <a:pt x="9" y="88"/>
                  </a:cubicBezTo>
                  <a:close/>
                  <a:moveTo>
                    <a:pt x="37" y="61"/>
                  </a:moveTo>
                  <a:cubicBezTo>
                    <a:pt x="38" y="69"/>
                    <a:pt x="34" y="72"/>
                    <a:pt x="31" y="77"/>
                  </a:cubicBezTo>
                  <a:cubicBezTo>
                    <a:pt x="40" y="78"/>
                    <a:pt x="42" y="66"/>
                    <a:pt x="37" y="61"/>
                  </a:cubicBezTo>
                  <a:close/>
                  <a:moveTo>
                    <a:pt x="30" y="57"/>
                  </a:moveTo>
                  <a:cubicBezTo>
                    <a:pt x="30" y="49"/>
                    <a:pt x="38" y="40"/>
                    <a:pt x="33" y="31"/>
                  </a:cubicBezTo>
                  <a:cubicBezTo>
                    <a:pt x="34" y="41"/>
                    <a:pt x="26" y="49"/>
                    <a:pt x="30" y="57"/>
                  </a:cubicBezTo>
                  <a:close/>
                  <a:moveTo>
                    <a:pt x="30" y="61"/>
                  </a:moveTo>
                  <a:cubicBezTo>
                    <a:pt x="28" y="63"/>
                    <a:pt x="27" y="72"/>
                    <a:pt x="30" y="74"/>
                  </a:cubicBezTo>
                  <a:cubicBezTo>
                    <a:pt x="33" y="70"/>
                    <a:pt x="36" y="63"/>
                    <a:pt x="30" y="6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90" name="Freeform 46"/>
            <p:cNvSpPr>
              <a:spLocks noEditPoints="1"/>
            </p:cNvSpPr>
            <p:nvPr/>
          </p:nvSpPr>
          <p:spPr bwMode="auto">
            <a:xfrm>
              <a:off x="906463" y="5768975"/>
              <a:ext cx="341313" cy="323850"/>
            </a:xfrm>
            <a:custGeom>
              <a:avLst/>
              <a:gdLst>
                <a:gd name="T0" fmla="*/ 2 w 151"/>
                <a:gd name="T1" fmla="*/ 96 h 144"/>
                <a:gd name="T2" fmla="*/ 21 w 151"/>
                <a:gd name="T3" fmla="*/ 59 h 144"/>
                <a:gd name="T4" fmla="*/ 22 w 151"/>
                <a:gd name="T5" fmla="*/ 12 h 144"/>
                <a:gd name="T6" fmla="*/ 32 w 151"/>
                <a:gd name="T7" fmla="*/ 58 h 144"/>
                <a:gd name="T8" fmla="*/ 34 w 151"/>
                <a:gd name="T9" fmla="*/ 81 h 144"/>
                <a:gd name="T10" fmla="*/ 15 w 151"/>
                <a:gd name="T11" fmla="*/ 112 h 144"/>
                <a:gd name="T12" fmla="*/ 73 w 151"/>
                <a:gd name="T13" fmla="*/ 107 h 144"/>
                <a:gd name="T14" fmla="*/ 76 w 151"/>
                <a:gd name="T15" fmla="*/ 131 h 144"/>
                <a:gd name="T16" fmla="*/ 151 w 151"/>
                <a:gd name="T17" fmla="*/ 130 h 144"/>
                <a:gd name="T18" fmla="*/ 110 w 151"/>
                <a:gd name="T19" fmla="*/ 134 h 144"/>
                <a:gd name="T20" fmla="*/ 66 w 151"/>
                <a:gd name="T21" fmla="*/ 138 h 144"/>
                <a:gd name="T22" fmla="*/ 12 w 151"/>
                <a:gd name="T23" fmla="*/ 128 h 144"/>
                <a:gd name="T24" fmla="*/ 86 w 151"/>
                <a:gd name="T25" fmla="*/ 138 h 144"/>
                <a:gd name="T26" fmla="*/ 86 w 151"/>
                <a:gd name="T27" fmla="*/ 134 h 144"/>
                <a:gd name="T28" fmla="*/ 75 w 151"/>
                <a:gd name="T29" fmla="*/ 133 h 144"/>
                <a:gd name="T30" fmla="*/ 77 w 151"/>
                <a:gd name="T31" fmla="*/ 128 h 144"/>
                <a:gd name="T32" fmla="*/ 66 w 151"/>
                <a:gd name="T33" fmla="*/ 128 h 144"/>
                <a:gd name="T34" fmla="*/ 64 w 151"/>
                <a:gd name="T35" fmla="*/ 117 h 144"/>
                <a:gd name="T36" fmla="*/ 65 w 151"/>
                <a:gd name="T37" fmla="*/ 114 h 144"/>
                <a:gd name="T38" fmla="*/ 63 w 151"/>
                <a:gd name="T39" fmla="*/ 133 h 144"/>
                <a:gd name="T40" fmla="*/ 54 w 151"/>
                <a:gd name="T41" fmla="*/ 137 h 144"/>
                <a:gd name="T42" fmla="*/ 7 w 151"/>
                <a:gd name="T43" fmla="*/ 86 h 144"/>
                <a:gd name="T44" fmla="*/ 41 w 151"/>
                <a:gd name="T45" fmla="*/ 139 h 144"/>
                <a:gd name="T46" fmla="*/ 92 w 151"/>
                <a:gd name="T47" fmla="*/ 138 h 144"/>
                <a:gd name="T48" fmla="*/ 41 w 151"/>
                <a:gd name="T49" fmla="*/ 137 h 144"/>
                <a:gd name="T50" fmla="*/ 26 w 151"/>
                <a:gd name="T51" fmla="*/ 65 h 144"/>
                <a:gd name="T52" fmla="*/ 32 w 151"/>
                <a:gd name="T53" fmla="*/ 64 h 144"/>
                <a:gd name="T54" fmla="*/ 26 w 151"/>
                <a:gd name="T55" fmla="*/ 72 h 144"/>
                <a:gd name="T56" fmla="*/ 33 w 151"/>
                <a:gd name="T57" fmla="*/ 80 h 144"/>
                <a:gd name="T58" fmla="*/ 38 w 151"/>
                <a:gd name="T59" fmla="*/ 73 h 144"/>
                <a:gd name="T60" fmla="*/ 28 w 151"/>
                <a:gd name="T61" fmla="*/ 78 h 144"/>
                <a:gd name="T62" fmla="*/ 34 w 151"/>
                <a:gd name="T63" fmla="*/ 61 h 144"/>
                <a:gd name="T64" fmla="*/ 18 w 151"/>
                <a:gd name="T65" fmla="*/ 2 h 144"/>
                <a:gd name="T66" fmla="*/ 31 w 151"/>
                <a:gd name="T67" fmla="*/ 32 h 144"/>
                <a:gd name="T68" fmla="*/ 27 w 151"/>
                <a:gd name="T69" fmla="*/ 58 h 144"/>
                <a:gd name="T70" fmla="*/ 28 w 151"/>
                <a:gd name="T71" fmla="*/ 42 h 144"/>
                <a:gd name="T72" fmla="*/ 21 w 151"/>
                <a:gd name="T73" fmla="*/ 61 h 144"/>
                <a:gd name="T74" fmla="*/ 7 w 151"/>
                <a:gd name="T75" fmla="*/ 86 h 144"/>
                <a:gd name="T76" fmla="*/ 110 w 151"/>
                <a:gd name="T77" fmla="*/ 131 h 144"/>
                <a:gd name="T78" fmla="*/ 121 w 151"/>
                <a:gd name="T79" fmla="*/ 123 h 144"/>
                <a:gd name="T80" fmla="*/ 67 w 151"/>
                <a:gd name="T81" fmla="*/ 127 h 144"/>
                <a:gd name="T82" fmla="*/ 74 w 151"/>
                <a:gd name="T83" fmla="*/ 118 h 144"/>
                <a:gd name="T84" fmla="*/ 64 w 151"/>
                <a:gd name="T85" fmla="*/ 118 h 144"/>
                <a:gd name="T86" fmla="*/ 75 w 151"/>
                <a:gd name="T87" fmla="*/ 118 h 144"/>
                <a:gd name="T88" fmla="*/ 70 w 151"/>
                <a:gd name="T89" fmla="*/ 114 h 144"/>
                <a:gd name="T90" fmla="*/ 79 w 151"/>
                <a:gd name="T91" fmla="*/ 120 h 144"/>
                <a:gd name="T92" fmla="*/ 122 w 151"/>
                <a:gd name="T93" fmla="*/ 122 h 144"/>
                <a:gd name="T94" fmla="*/ 123 w 151"/>
                <a:gd name="T95" fmla="*/ 125 h 144"/>
                <a:gd name="T96" fmla="*/ 122 w 151"/>
                <a:gd name="T97" fmla="*/ 122 h 144"/>
                <a:gd name="T98" fmla="*/ 81 w 151"/>
                <a:gd name="T99" fmla="*/ 114 h 144"/>
                <a:gd name="T100" fmla="*/ 32 w 151"/>
                <a:gd name="T101" fmla="*/ 74 h 144"/>
                <a:gd name="T102" fmla="*/ 28 w 151"/>
                <a:gd name="T103" fmla="*/ 63 h 144"/>
                <a:gd name="T104" fmla="*/ 28 w 151"/>
                <a:gd name="T105" fmla="*/ 63 h 144"/>
                <a:gd name="T106" fmla="*/ 29 w 151"/>
                <a:gd name="T107" fmla="*/ 49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51" h="144">
                  <a:moveTo>
                    <a:pt x="47" y="144"/>
                  </a:moveTo>
                  <a:cubicBezTo>
                    <a:pt x="46" y="144"/>
                    <a:pt x="46" y="144"/>
                    <a:pt x="46" y="144"/>
                  </a:cubicBezTo>
                  <a:cubicBezTo>
                    <a:pt x="32" y="144"/>
                    <a:pt x="19" y="139"/>
                    <a:pt x="11" y="129"/>
                  </a:cubicBezTo>
                  <a:cubicBezTo>
                    <a:pt x="3" y="121"/>
                    <a:pt x="0" y="109"/>
                    <a:pt x="2" y="96"/>
                  </a:cubicBezTo>
                  <a:cubicBezTo>
                    <a:pt x="3" y="90"/>
                    <a:pt x="6" y="84"/>
                    <a:pt x="10" y="79"/>
                  </a:cubicBezTo>
                  <a:cubicBezTo>
                    <a:pt x="13" y="73"/>
                    <a:pt x="17" y="68"/>
                    <a:pt x="17" y="62"/>
                  </a:cubicBezTo>
                  <a:cubicBezTo>
                    <a:pt x="17" y="62"/>
                    <a:pt x="17" y="62"/>
                    <a:pt x="17" y="62"/>
                  </a:cubicBezTo>
                  <a:cubicBezTo>
                    <a:pt x="19" y="60"/>
                    <a:pt x="20" y="59"/>
                    <a:pt x="21" y="59"/>
                  </a:cubicBezTo>
                  <a:cubicBezTo>
                    <a:pt x="21" y="59"/>
                    <a:pt x="22" y="59"/>
                    <a:pt x="23" y="59"/>
                  </a:cubicBezTo>
                  <a:cubicBezTo>
                    <a:pt x="23" y="53"/>
                    <a:pt x="24" y="47"/>
                    <a:pt x="26" y="41"/>
                  </a:cubicBezTo>
                  <a:cubicBezTo>
                    <a:pt x="28" y="35"/>
                    <a:pt x="30" y="30"/>
                    <a:pt x="29" y="24"/>
                  </a:cubicBezTo>
                  <a:cubicBezTo>
                    <a:pt x="28" y="19"/>
                    <a:pt x="25" y="15"/>
                    <a:pt x="22" y="12"/>
                  </a:cubicBezTo>
                  <a:cubicBezTo>
                    <a:pt x="19" y="8"/>
                    <a:pt x="16" y="5"/>
                    <a:pt x="16" y="1"/>
                  </a:cubicBezTo>
                  <a:cubicBezTo>
                    <a:pt x="16" y="0"/>
                    <a:pt x="16" y="0"/>
                    <a:pt x="16" y="0"/>
                  </a:cubicBezTo>
                  <a:cubicBezTo>
                    <a:pt x="17" y="0"/>
                    <a:pt x="17" y="0"/>
                    <a:pt x="17" y="0"/>
                  </a:cubicBezTo>
                  <a:cubicBezTo>
                    <a:pt x="35" y="8"/>
                    <a:pt x="40" y="37"/>
                    <a:pt x="32" y="58"/>
                  </a:cubicBezTo>
                  <a:cubicBezTo>
                    <a:pt x="32" y="59"/>
                    <a:pt x="34" y="59"/>
                    <a:pt x="35" y="60"/>
                  </a:cubicBezTo>
                  <a:cubicBezTo>
                    <a:pt x="37" y="61"/>
                    <a:pt x="39" y="61"/>
                    <a:pt x="40" y="63"/>
                  </a:cubicBezTo>
                  <a:cubicBezTo>
                    <a:pt x="43" y="72"/>
                    <a:pt x="37" y="78"/>
                    <a:pt x="34" y="81"/>
                  </a:cubicBezTo>
                  <a:cubicBezTo>
                    <a:pt x="34" y="81"/>
                    <a:pt x="34" y="81"/>
                    <a:pt x="34" y="81"/>
                  </a:cubicBezTo>
                  <a:cubicBezTo>
                    <a:pt x="34" y="81"/>
                    <a:pt x="34" y="81"/>
                    <a:pt x="34" y="81"/>
                  </a:cubicBezTo>
                  <a:cubicBezTo>
                    <a:pt x="28" y="81"/>
                    <a:pt x="23" y="79"/>
                    <a:pt x="22" y="76"/>
                  </a:cubicBezTo>
                  <a:cubicBezTo>
                    <a:pt x="21" y="75"/>
                    <a:pt x="21" y="73"/>
                    <a:pt x="21" y="71"/>
                  </a:cubicBezTo>
                  <a:cubicBezTo>
                    <a:pt x="12" y="82"/>
                    <a:pt x="10" y="98"/>
                    <a:pt x="15" y="112"/>
                  </a:cubicBezTo>
                  <a:cubicBezTo>
                    <a:pt x="20" y="127"/>
                    <a:pt x="32" y="135"/>
                    <a:pt x="46" y="135"/>
                  </a:cubicBezTo>
                  <a:cubicBezTo>
                    <a:pt x="51" y="135"/>
                    <a:pt x="56" y="134"/>
                    <a:pt x="61" y="133"/>
                  </a:cubicBezTo>
                  <a:cubicBezTo>
                    <a:pt x="58" y="128"/>
                    <a:pt x="57" y="122"/>
                    <a:pt x="60" y="116"/>
                  </a:cubicBezTo>
                  <a:cubicBezTo>
                    <a:pt x="63" y="111"/>
                    <a:pt x="68" y="107"/>
                    <a:pt x="73" y="107"/>
                  </a:cubicBezTo>
                  <a:cubicBezTo>
                    <a:pt x="75" y="107"/>
                    <a:pt x="79" y="108"/>
                    <a:pt x="83" y="113"/>
                  </a:cubicBezTo>
                  <a:cubicBezTo>
                    <a:pt x="83" y="113"/>
                    <a:pt x="83" y="113"/>
                    <a:pt x="83" y="113"/>
                  </a:cubicBezTo>
                  <a:cubicBezTo>
                    <a:pt x="84" y="122"/>
                    <a:pt x="81" y="126"/>
                    <a:pt x="77" y="130"/>
                  </a:cubicBezTo>
                  <a:cubicBezTo>
                    <a:pt x="77" y="130"/>
                    <a:pt x="77" y="131"/>
                    <a:pt x="76" y="131"/>
                  </a:cubicBezTo>
                  <a:cubicBezTo>
                    <a:pt x="78" y="132"/>
                    <a:pt x="80" y="132"/>
                    <a:pt x="82" y="132"/>
                  </a:cubicBezTo>
                  <a:cubicBezTo>
                    <a:pt x="90" y="132"/>
                    <a:pt x="98" y="129"/>
                    <a:pt x="107" y="125"/>
                  </a:cubicBezTo>
                  <a:cubicBezTo>
                    <a:pt x="115" y="122"/>
                    <a:pt x="123" y="119"/>
                    <a:pt x="131" y="119"/>
                  </a:cubicBezTo>
                  <a:cubicBezTo>
                    <a:pt x="139" y="119"/>
                    <a:pt x="146" y="123"/>
                    <a:pt x="151" y="130"/>
                  </a:cubicBezTo>
                  <a:cubicBezTo>
                    <a:pt x="150" y="131"/>
                    <a:pt x="150" y="131"/>
                    <a:pt x="150" y="131"/>
                  </a:cubicBezTo>
                  <a:cubicBezTo>
                    <a:pt x="146" y="127"/>
                    <a:pt x="142" y="124"/>
                    <a:pt x="136" y="124"/>
                  </a:cubicBezTo>
                  <a:cubicBezTo>
                    <a:pt x="126" y="124"/>
                    <a:pt x="115" y="131"/>
                    <a:pt x="112" y="132"/>
                  </a:cubicBezTo>
                  <a:cubicBezTo>
                    <a:pt x="110" y="134"/>
                    <a:pt x="110" y="134"/>
                    <a:pt x="110" y="134"/>
                  </a:cubicBezTo>
                  <a:cubicBezTo>
                    <a:pt x="110" y="133"/>
                    <a:pt x="110" y="133"/>
                    <a:pt x="110" y="133"/>
                  </a:cubicBezTo>
                  <a:cubicBezTo>
                    <a:pt x="105" y="137"/>
                    <a:pt x="99" y="139"/>
                    <a:pt x="90" y="139"/>
                  </a:cubicBezTo>
                  <a:cubicBezTo>
                    <a:pt x="86" y="139"/>
                    <a:pt x="82" y="139"/>
                    <a:pt x="78" y="139"/>
                  </a:cubicBezTo>
                  <a:cubicBezTo>
                    <a:pt x="74" y="138"/>
                    <a:pt x="70" y="138"/>
                    <a:pt x="66" y="138"/>
                  </a:cubicBezTo>
                  <a:cubicBezTo>
                    <a:pt x="58" y="138"/>
                    <a:pt x="52" y="140"/>
                    <a:pt x="47" y="144"/>
                  </a:cubicBezTo>
                  <a:close/>
                  <a:moveTo>
                    <a:pt x="7" y="86"/>
                  </a:moveTo>
                  <a:cubicBezTo>
                    <a:pt x="5" y="89"/>
                    <a:pt x="4" y="93"/>
                    <a:pt x="3" y="96"/>
                  </a:cubicBezTo>
                  <a:cubicBezTo>
                    <a:pt x="2" y="109"/>
                    <a:pt x="5" y="120"/>
                    <a:pt x="12" y="128"/>
                  </a:cubicBezTo>
                  <a:cubicBezTo>
                    <a:pt x="20" y="137"/>
                    <a:pt x="32" y="142"/>
                    <a:pt x="46" y="142"/>
                  </a:cubicBezTo>
                  <a:cubicBezTo>
                    <a:pt x="51" y="138"/>
                    <a:pt x="57" y="136"/>
                    <a:pt x="66" y="136"/>
                  </a:cubicBezTo>
                  <a:cubicBezTo>
                    <a:pt x="70" y="136"/>
                    <a:pt x="74" y="137"/>
                    <a:pt x="78" y="137"/>
                  </a:cubicBezTo>
                  <a:cubicBezTo>
                    <a:pt x="81" y="137"/>
                    <a:pt x="83" y="138"/>
                    <a:pt x="86" y="138"/>
                  </a:cubicBezTo>
                  <a:cubicBezTo>
                    <a:pt x="84" y="137"/>
                    <a:pt x="83" y="136"/>
                    <a:pt x="81" y="135"/>
                  </a:cubicBezTo>
                  <a:cubicBezTo>
                    <a:pt x="80" y="133"/>
                    <a:pt x="80" y="133"/>
                    <a:pt x="80" y="133"/>
                  </a:cubicBezTo>
                  <a:cubicBezTo>
                    <a:pt x="82" y="134"/>
                    <a:pt x="82" y="134"/>
                    <a:pt x="82" y="134"/>
                  </a:cubicBezTo>
                  <a:cubicBezTo>
                    <a:pt x="83" y="134"/>
                    <a:pt x="84" y="134"/>
                    <a:pt x="86" y="134"/>
                  </a:cubicBezTo>
                  <a:cubicBezTo>
                    <a:pt x="92" y="134"/>
                    <a:pt x="99" y="131"/>
                    <a:pt x="105" y="128"/>
                  </a:cubicBezTo>
                  <a:cubicBezTo>
                    <a:pt x="105" y="128"/>
                    <a:pt x="105" y="128"/>
                    <a:pt x="105" y="128"/>
                  </a:cubicBezTo>
                  <a:cubicBezTo>
                    <a:pt x="97" y="131"/>
                    <a:pt x="89" y="133"/>
                    <a:pt x="82" y="133"/>
                  </a:cubicBezTo>
                  <a:cubicBezTo>
                    <a:pt x="79" y="133"/>
                    <a:pt x="77" y="133"/>
                    <a:pt x="75" y="133"/>
                  </a:cubicBezTo>
                  <a:cubicBezTo>
                    <a:pt x="74" y="132"/>
                    <a:pt x="74" y="132"/>
                    <a:pt x="74" y="132"/>
                  </a:cubicBezTo>
                  <a:cubicBezTo>
                    <a:pt x="74" y="131"/>
                    <a:pt x="74" y="131"/>
                    <a:pt x="74" y="131"/>
                  </a:cubicBezTo>
                  <a:cubicBezTo>
                    <a:pt x="75" y="131"/>
                    <a:pt x="76" y="130"/>
                    <a:pt x="76" y="129"/>
                  </a:cubicBezTo>
                  <a:cubicBezTo>
                    <a:pt x="77" y="129"/>
                    <a:pt x="77" y="128"/>
                    <a:pt x="77" y="128"/>
                  </a:cubicBezTo>
                  <a:cubicBezTo>
                    <a:pt x="76" y="129"/>
                    <a:pt x="74" y="130"/>
                    <a:pt x="72" y="130"/>
                  </a:cubicBezTo>
                  <a:cubicBezTo>
                    <a:pt x="70" y="130"/>
                    <a:pt x="70" y="130"/>
                    <a:pt x="70" y="130"/>
                  </a:cubicBezTo>
                  <a:cubicBezTo>
                    <a:pt x="70" y="130"/>
                    <a:pt x="70" y="130"/>
                    <a:pt x="70" y="130"/>
                  </a:cubicBezTo>
                  <a:cubicBezTo>
                    <a:pt x="68" y="130"/>
                    <a:pt x="67" y="129"/>
                    <a:pt x="66" y="128"/>
                  </a:cubicBezTo>
                  <a:cubicBezTo>
                    <a:pt x="65" y="128"/>
                    <a:pt x="64" y="127"/>
                    <a:pt x="63" y="127"/>
                  </a:cubicBezTo>
                  <a:cubicBezTo>
                    <a:pt x="63" y="127"/>
                    <a:pt x="63" y="127"/>
                    <a:pt x="63" y="127"/>
                  </a:cubicBezTo>
                  <a:cubicBezTo>
                    <a:pt x="63" y="117"/>
                    <a:pt x="63" y="117"/>
                    <a:pt x="63" y="117"/>
                  </a:cubicBezTo>
                  <a:cubicBezTo>
                    <a:pt x="64" y="117"/>
                    <a:pt x="64" y="117"/>
                    <a:pt x="64" y="117"/>
                  </a:cubicBezTo>
                  <a:cubicBezTo>
                    <a:pt x="64" y="117"/>
                    <a:pt x="64" y="117"/>
                    <a:pt x="64" y="117"/>
                  </a:cubicBezTo>
                  <a:cubicBezTo>
                    <a:pt x="66" y="117"/>
                    <a:pt x="68" y="115"/>
                    <a:pt x="68" y="114"/>
                  </a:cubicBezTo>
                  <a:cubicBezTo>
                    <a:pt x="68" y="114"/>
                    <a:pt x="68" y="114"/>
                    <a:pt x="66" y="114"/>
                  </a:cubicBezTo>
                  <a:cubicBezTo>
                    <a:pt x="65" y="114"/>
                    <a:pt x="65" y="114"/>
                    <a:pt x="65" y="114"/>
                  </a:cubicBezTo>
                  <a:cubicBezTo>
                    <a:pt x="66" y="113"/>
                    <a:pt x="66" y="113"/>
                    <a:pt x="66" y="113"/>
                  </a:cubicBezTo>
                  <a:cubicBezTo>
                    <a:pt x="67" y="110"/>
                    <a:pt x="69" y="109"/>
                    <a:pt x="71" y="109"/>
                  </a:cubicBezTo>
                  <a:cubicBezTo>
                    <a:pt x="67" y="110"/>
                    <a:pt x="64" y="113"/>
                    <a:pt x="62" y="117"/>
                  </a:cubicBezTo>
                  <a:cubicBezTo>
                    <a:pt x="59" y="122"/>
                    <a:pt x="59" y="128"/>
                    <a:pt x="63" y="133"/>
                  </a:cubicBezTo>
                  <a:cubicBezTo>
                    <a:pt x="63" y="134"/>
                    <a:pt x="63" y="134"/>
                    <a:pt x="63" y="134"/>
                  </a:cubicBezTo>
                  <a:cubicBezTo>
                    <a:pt x="62" y="134"/>
                    <a:pt x="62" y="134"/>
                    <a:pt x="62" y="134"/>
                  </a:cubicBezTo>
                  <a:cubicBezTo>
                    <a:pt x="59" y="135"/>
                    <a:pt x="56" y="136"/>
                    <a:pt x="54" y="136"/>
                  </a:cubicBezTo>
                  <a:cubicBezTo>
                    <a:pt x="54" y="137"/>
                    <a:pt x="54" y="137"/>
                    <a:pt x="54" y="137"/>
                  </a:cubicBezTo>
                  <a:cubicBezTo>
                    <a:pt x="49" y="139"/>
                    <a:pt x="44" y="140"/>
                    <a:pt x="39" y="140"/>
                  </a:cubicBezTo>
                  <a:cubicBezTo>
                    <a:pt x="29" y="140"/>
                    <a:pt x="19" y="135"/>
                    <a:pt x="13" y="127"/>
                  </a:cubicBezTo>
                  <a:cubicBezTo>
                    <a:pt x="5" y="116"/>
                    <a:pt x="2" y="103"/>
                    <a:pt x="6" y="89"/>
                  </a:cubicBezTo>
                  <a:lnTo>
                    <a:pt x="7" y="86"/>
                  </a:lnTo>
                  <a:close/>
                  <a:moveTo>
                    <a:pt x="7" y="93"/>
                  </a:moveTo>
                  <a:cubicBezTo>
                    <a:pt x="4" y="105"/>
                    <a:pt x="7" y="117"/>
                    <a:pt x="14" y="126"/>
                  </a:cubicBezTo>
                  <a:cubicBezTo>
                    <a:pt x="21" y="135"/>
                    <a:pt x="31" y="139"/>
                    <a:pt x="41" y="139"/>
                  </a:cubicBezTo>
                  <a:cubicBezTo>
                    <a:pt x="41" y="139"/>
                    <a:pt x="41" y="139"/>
                    <a:pt x="41" y="139"/>
                  </a:cubicBezTo>
                  <a:cubicBezTo>
                    <a:pt x="16" y="139"/>
                    <a:pt x="10" y="113"/>
                    <a:pt x="7" y="93"/>
                  </a:cubicBezTo>
                  <a:close/>
                  <a:moveTo>
                    <a:pt x="108" y="133"/>
                  </a:moveTo>
                  <a:cubicBezTo>
                    <a:pt x="106" y="133"/>
                    <a:pt x="104" y="134"/>
                    <a:pt x="102" y="135"/>
                  </a:cubicBezTo>
                  <a:cubicBezTo>
                    <a:pt x="99" y="136"/>
                    <a:pt x="95" y="137"/>
                    <a:pt x="92" y="138"/>
                  </a:cubicBezTo>
                  <a:cubicBezTo>
                    <a:pt x="99" y="138"/>
                    <a:pt x="104" y="136"/>
                    <a:pt x="108" y="133"/>
                  </a:cubicBezTo>
                  <a:close/>
                  <a:moveTo>
                    <a:pt x="7" y="86"/>
                  </a:moveTo>
                  <a:cubicBezTo>
                    <a:pt x="7" y="89"/>
                    <a:pt x="7" y="89"/>
                    <a:pt x="7" y="89"/>
                  </a:cubicBezTo>
                  <a:cubicBezTo>
                    <a:pt x="12" y="114"/>
                    <a:pt x="17" y="137"/>
                    <a:pt x="41" y="137"/>
                  </a:cubicBezTo>
                  <a:cubicBezTo>
                    <a:pt x="43" y="137"/>
                    <a:pt x="45" y="137"/>
                    <a:pt x="48" y="137"/>
                  </a:cubicBezTo>
                  <a:cubicBezTo>
                    <a:pt x="32" y="137"/>
                    <a:pt x="19" y="128"/>
                    <a:pt x="13" y="113"/>
                  </a:cubicBezTo>
                  <a:cubicBezTo>
                    <a:pt x="7" y="96"/>
                    <a:pt x="12" y="77"/>
                    <a:pt x="23" y="67"/>
                  </a:cubicBezTo>
                  <a:cubicBezTo>
                    <a:pt x="26" y="65"/>
                    <a:pt x="26" y="65"/>
                    <a:pt x="26" y="65"/>
                  </a:cubicBezTo>
                  <a:cubicBezTo>
                    <a:pt x="26" y="63"/>
                    <a:pt x="27" y="62"/>
                    <a:pt x="27" y="62"/>
                  </a:cubicBezTo>
                  <a:cubicBezTo>
                    <a:pt x="28" y="61"/>
                    <a:pt x="28" y="61"/>
                    <a:pt x="28" y="61"/>
                  </a:cubicBezTo>
                  <a:cubicBezTo>
                    <a:pt x="28" y="61"/>
                    <a:pt x="28" y="61"/>
                    <a:pt x="28" y="61"/>
                  </a:cubicBezTo>
                  <a:cubicBezTo>
                    <a:pt x="30" y="62"/>
                    <a:pt x="31" y="63"/>
                    <a:pt x="32" y="64"/>
                  </a:cubicBezTo>
                  <a:cubicBezTo>
                    <a:pt x="33" y="68"/>
                    <a:pt x="30" y="73"/>
                    <a:pt x="29" y="75"/>
                  </a:cubicBezTo>
                  <a:cubicBezTo>
                    <a:pt x="28" y="76"/>
                    <a:pt x="28" y="76"/>
                    <a:pt x="28" y="76"/>
                  </a:cubicBezTo>
                  <a:cubicBezTo>
                    <a:pt x="28" y="76"/>
                    <a:pt x="28" y="76"/>
                    <a:pt x="28" y="76"/>
                  </a:cubicBezTo>
                  <a:cubicBezTo>
                    <a:pt x="27" y="75"/>
                    <a:pt x="26" y="74"/>
                    <a:pt x="26" y="72"/>
                  </a:cubicBezTo>
                  <a:cubicBezTo>
                    <a:pt x="25" y="70"/>
                    <a:pt x="26" y="68"/>
                    <a:pt x="26" y="66"/>
                  </a:cubicBezTo>
                  <a:cubicBezTo>
                    <a:pt x="24" y="68"/>
                    <a:pt x="24" y="68"/>
                    <a:pt x="24" y="68"/>
                  </a:cubicBezTo>
                  <a:cubicBezTo>
                    <a:pt x="22" y="71"/>
                    <a:pt x="22" y="73"/>
                    <a:pt x="23" y="75"/>
                  </a:cubicBezTo>
                  <a:cubicBezTo>
                    <a:pt x="24" y="78"/>
                    <a:pt x="28" y="80"/>
                    <a:pt x="33" y="80"/>
                  </a:cubicBezTo>
                  <a:cubicBezTo>
                    <a:pt x="36" y="77"/>
                    <a:pt x="41" y="71"/>
                    <a:pt x="39" y="64"/>
                  </a:cubicBezTo>
                  <a:cubicBezTo>
                    <a:pt x="38" y="63"/>
                    <a:pt x="37" y="62"/>
                    <a:pt x="35" y="62"/>
                  </a:cubicBezTo>
                  <a:cubicBezTo>
                    <a:pt x="36" y="62"/>
                    <a:pt x="36" y="62"/>
                    <a:pt x="36" y="62"/>
                  </a:cubicBezTo>
                  <a:cubicBezTo>
                    <a:pt x="38" y="64"/>
                    <a:pt x="39" y="69"/>
                    <a:pt x="38" y="73"/>
                  </a:cubicBezTo>
                  <a:cubicBezTo>
                    <a:pt x="36" y="77"/>
                    <a:pt x="34" y="79"/>
                    <a:pt x="30" y="79"/>
                  </a:cubicBezTo>
                  <a:cubicBezTo>
                    <a:pt x="30" y="79"/>
                    <a:pt x="30" y="79"/>
                    <a:pt x="30" y="79"/>
                  </a:cubicBezTo>
                  <a:cubicBezTo>
                    <a:pt x="30" y="79"/>
                    <a:pt x="30" y="79"/>
                    <a:pt x="29" y="79"/>
                  </a:cubicBezTo>
                  <a:cubicBezTo>
                    <a:pt x="28" y="78"/>
                    <a:pt x="28" y="78"/>
                    <a:pt x="28" y="78"/>
                  </a:cubicBezTo>
                  <a:cubicBezTo>
                    <a:pt x="29" y="78"/>
                    <a:pt x="29" y="78"/>
                    <a:pt x="29" y="78"/>
                  </a:cubicBezTo>
                  <a:cubicBezTo>
                    <a:pt x="29" y="76"/>
                    <a:pt x="30" y="75"/>
                    <a:pt x="31" y="74"/>
                  </a:cubicBezTo>
                  <a:cubicBezTo>
                    <a:pt x="33" y="71"/>
                    <a:pt x="35" y="68"/>
                    <a:pt x="34" y="62"/>
                  </a:cubicBezTo>
                  <a:cubicBezTo>
                    <a:pt x="34" y="61"/>
                    <a:pt x="34" y="61"/>
                    <a:pt x="34" y="61"/>
                  </a:cubicBezTo>
                  <a:cubicBezTo>
                    <a:pt x="33" y="61"/>
                    <a:pt x="31" y="60"/>
                    <a:pt x="30" y="58"/>
                  </a:cubicBezTo>
                  <a:cubicBezTo>
                    <a:pt x="30" y="58"/>
                    <a:pt x="30" y="58"/>
                    <a:pt x="30" y="58"/>
                  </a:cubicBezTo>
                  <a:cubicBezTo>
                    <a:pt x="30" y="58"/>
                    <a:pt x="30" y="58"/>
                    <a:pt x="30" y="58"/>
                  </a:cubicBezTo>
                  <a:cubicBezTo>
                    <a:pt x="38" y="39"/>
                    <a:pt x="34" y="10"/>
                    <a:pt x="18" y="2"/>
                  </a:cubicBezTo>
                  <a:cubicBezTo>
                    <a:pt x="18" y="5"/>
                    <a:pt x="20" y="8"/>
                    <a:pt x="23" y="11"/>
                  </a:cubicBezTo>
                  <a:cubicBezTo>
                    <a:pt x="26" y="14"/>
                    <a:pt x="29" y="18"/>
                    <a:pt x="30" y="24"/>
                  </a:cubicBezTo>
                  <a:cubicBezTo>
                    <a:pt x="30" y="26"/>
                    <a:pt x="30" y="28"/>
                    <a:pt x="30" y="30"/>
                  </a:cubicBezTo>
                  <a:cubicBezTo>
                    <a:pt x="31" y="32"/>
                    <a:pt x="31" y="32"/>
                    <a:pt x="31" y="32"/>
                  </a:cubicBezTo>
                  <a:cubicBezTo>
                    <a:pt x="35" y="38"/>
                    <a:pt x="33" y="44"/>
                    <a:pt x="31" y="49"/>
                  </a:cubicBezTo>
                  <a:cubicBezTo>
                    <a:pt x="30" y="52"/>
                    <a:pt x="29" y="55"/>
                    <a:pt x="29" y="58"/>
                  </a:cubicBezTo>
                  <a:cubicBezTo>
                    <a:pt x="29" y="61"/>
                    <a:pt x="29" y="61"/>
                    <a:pt x="29" y="61"/>
                  </a:cubicBezTo>
                  <a:cubicBezTo>
                    <a:pt x="27" y="58"/>
                    <a:pt x="27" y="58"/>
                    <a:pt x="27" y="58"/>
                  </a:cubicBezTo>
                  <a:cubicBezTo>
                    <a:pt x="25" y="53"/>
                    <a:pt x="26" y="49"/>
                    <a:pt x="28" y="44"/>
                  </a:cubicBezTo>
                  <a:cubicBezTo>
                    <a:pt x="29" y="40"/>
                    <a:pt x="31" y="36"/>
                    <a:pt x="30" y="32"/>
                  </a:cubicBezTo>
                  <a:cubicBezTo>
                    <a:pt x="30" y="32"/>
                    <a:pt x="30" y="32"/>
                    <a:pt x="30" y="32"/>
                  </a:cubicBezTo>
                  <a:cubicBezTo>
                    <a:pt x="30" y="35"/>
                    <a:pt x="29" y="38"/>
                    <a:pt x="28" y="42"/>
                  </a:cubicBezTo>
                  <a:cubicBezTo>
                    <a:pt x="26" y="47"/>
                    <a:pt x="24" y="53"/>
                    <a:pt x="24" y="59"/>
                  </a:cubicBezTo>
                  <a:cubicBezTo>
                    <a:pt x="25" y="60"/>
                    <a:pt x="25" y="60"/>
                    <a:pt x="25" y="60"/>
                  </a:cubicBezTo>
                  <a:cubicBezTo>
                    <a:pt x="24" y="60"/>
                    <a:pt x="24" y="60"/>
                    <a:pt x="24" y="60"/>
                  </a:cubicBezTo>
                  <a:cubicBezTo>
                    <a:pt x="23" y="61"/>
                    <a:pt x="22" y="61"/>
                    <a:pt x="21" y="61"/>
                  </a:cubicBezTo>
                  <a:cubicBezTo>
                    <a:pt x="21" y="61"/>
                    <a:pt x="21" y="61"/>
                    <a:pt x="21" y="61"/>
                  </a:cubicBezTo>
                  <a:cubicBezTo>
                    <a:pt x="20" y="61"/>
                    <a:pt x="20" y="61"/>
                    <a:pt x="19" y="62"/>
                  </a:cubicBezTo>
                  <a:cubicBezTo>
                    <a:pt x="18" y="69"/>
                    <a:pt x="14" y="74"/>
                    <a:pt x="11" y="79"/>
                  </a:cubicBezTo>
                  <a:cubicBezTo>
                    <a:pt x="10" y="82"/>
                    <a:pt x="8" y="84"/>
                    <a:pt x="7" y="86"/>
                  </a:cubicBezTo>
                  <a:close/>
                  <a:moveTo>
                    <a:pt x="85" y="136"/>
                  </a:moveTo>
                  <a:cubicBezTo>
                    <a:pt x="86" y="136"/>
                    <a:pt x="87" y="137"/>
                    <a:pt x="89" y="137"/>
                  </a:cubicBezTo>
                  <a:cubicBezTo>
                    <a:pt x="93" y="137"/>
                    <a:pt x="97" y="135"/>
                    <a:pt x="101" y="133"/>
                  </a:cubicBezTo>
                  <a:cubicBezTo>
                    <a:pt x="105" y="132"/>
                    <a:pt x="108" y="131"/>
                    <a:pt x="110" y="131"/>
                  </a:cubicBezTo>
                  <a:cubicBezTo>
                    <a:pt x="111" y="131"/>
                    <a:pt x="111" y="131"/>
                    <a:pt x="111" y="131"/>
                  </a:cubicBezTo>
                  <a:cubicBezTo>
                    <a:pt x="113" y="129"/>
                    <a:pt x="116" y="127"/>
                    <a:pt x="118" y="126"/>
                  </a:cubicBezTo>
                  <a:cubicBezTo>
                    <a:pt x="120" y="125"/>
                    <a:pt x="122" y="125"/>
                    <a:pt x="123" y="124"/>
                  </a:cubicBezTo>
                  <a:cubicBezTo>
                    <a:pt x="122" y="124"/>
                    <a:pt x="122" y="123"/>
                    <a:pt x="121" y="123"/>
                  </a:cubicBezTo>
                  <a:cubicBezTo>
                    <a:pt x="117" y="123"/>
                    <a:pt x="111" y="126"/>
                    <a:pt x="106" y="129"/>
                  </a:cubicBezTo>
                  <a:cubicBezTo>
                    <a:pt x="99" y="132"/>
                    <a:pt x="92" y="136"/>
                    <a:pt x="85" y="136"/>
                  </a:cubicBezTo>
                  <a:close/>
                  <a:moveTo>
                    <a:pt x="64" y="126"/>
                  </a:moveTo>
                  <a:cubicBezTo>
                    <a:pt x="65" y="126"/>
                    <a:pt x="66" y="126"/>
                    <a:pt x="67" y="127"/>
                  </a:cubicBezTo>
                  <a:cubicBezTo>
                    <a:pt x="68" y="128"/>
                    <a:pt x="69" y="128"/>
                    <a:pt x="70" y="128"/>
                  </a:cubicBezTo>
                  <a:cubicBezTo>
                    <a:pt x="70" y="128"/>
                    <a:pt x="70" y="128"/>
                    <a:pt x="70" y="128"/>
                  </a:cubicBezTo>
                  <a:cubicBezTo>
                    <a:pt x="70" y="128"/>
                    <a:pt x="71" y="128"/>
                    <a:pt x="71" y="127"/>
                  </a:cubicBezTo>
                  <a:cubicBezTo>
                    <a:pt x="72" y="125"/>
                    <a:pt x="75" y="121"/>
                    <a:pt x="74" y="118"/>
                  </a:cubicBezTo>
                  <a:cubicBezTo>
                    <a:pt x="74" y="117"/>
                    <a:pt x="73" y="116"/>
                    <a:pt x="72" y="115"/>
                  </a:cubicBezTo>
                  <a:cubicBezTo>
                    <a:pt x="70" y="114"/>
                    <a:pt x="70" y="114"/>
                    <a:pt x="70" y="114"/>
                  </a:cubicBezTo>
                  <a:cubicBezTo>
                    <a:pt x="70" y="114"/>
                    <a:pt x="70" y="114"/>
                    <a:pt x="70" y="114"/>
                  </a:cubicBezTo>
                  <a:cubicBezTo>
                    <a:pt x="70" y="116"/>
                    <a:pt x="67" y="118"/>
                    <a:pt x="64" y="118"/>
                  </a:cubicBezTo>
                  <a:cubicBezTo>
                    <a:pt x="64" y="118"/>
                    <a:pt x="64" y="118"/>
                    <a:pt x="64" y="118"/>
                  </a:cubicBezTo>
                  <a:lnTo>
                    <a:pt x="64" y="126"/>
                  </a:lnTo>
                  <a:close/>
                  <a:moveTo>
                    <a:pt x="75" y="116"/>
                  </a:moveTo>
                  <a:cubicBezTo>
                    <a:pt x="75" y="117"/>
                    <a:pt x="75" y="117"/>
                    <a:pt x="75" y="118"/>
                  </a:cubicBezTo>
                  <a:cubicBezTo>
                    <a:pt x="76" y="121"/>
                    <a:pt x="74" y="125"/>
                    <a:pt x="72" y="128"/>
                  </a:cubicBezTo>
                  <a:cubicBezTo>
                    <a:pt x="75" y="126"/>
                    <a:pt x="77" y="121"/>
                    <a:pt x="77" y="118"/>
                  </a:cubicBezTo>
                  <a:cubicBezTo>
                    <a:pt x="76" y="118"/>
                    <a:pt x="76" y="117"/>
                    <a:pt x="75" y="116"/>
                  </a:cubicBezTo>
                  <a:close/>
                  <a:moveTo>
                    <a:pt x="70" y="114"/>
                  </a:moveTo>
                  <a:cubicBezTo>
                    <a:pt x="72" y="114"/>
                    <a:pt x="72" y="114"/>
                    <a:pt x="72" y="114"/>
                  </a:cubicBezTo>
                  <a:cubicBezTo>
                    <a:pt x="76" y="115"/>
                    <a:pt x="78" y="117"/>
                    <a:pt x="78" y="118"/>
                  </a:cubicBezTo>
                  <a:cubicBezTo>
                    <a:pt x="79" y="121"/>
                    <a:pt x="77" y="125"/>
                    <a:pt x="74" y="128"/>
                  </a:cubicBezTo>
                  <a:cubicBezTo>
                    <a:pt x="79" y="126"/>
                    <a:pt x="79" y="122"/>
                    <a:pt x="79" y="120"/>
                  </a:cubicBezTo>
                  <a:cubicBezTo>
                    <a:pt x="79" y="116"/>
                    <a:pt x="76" y="110"/>
                    <a:pt x="72" y="110"/>
                  </a:cubicBezTo>
                  <a:cubicBezTo>
                    <a:pt x="71" y="110"/>
                    <a:pt x="69" y="111"/>
                    <a:pt x="68" y="113"/>
                  </a:cubicBezTo>
                  <a:cubicBezTo>
                    <a:pt x="69" y="113"/>
                    <a:pt x="69" y="113"/>
                    <a:pt x="70" y="114"/>
                  </a:cubicBezTo>
                  <a:close/>
                  <a:moveTo>
                    <a:pt x="122" y="122"/>
                  </a:moveTo>
                  <a:cubicBezTo>
                    <a:pt x="123" y="122"/>
                    <a:pt x="124" y="122"/>
                    <a:pt x="125" y="123"/>
                  </a:cubicBezTo>
                  <a:cubicBezTo>
                    <a:pt x="126" y="123"/>
                    <a:pt x="126" y="123"/>
                    <a:pt x="126" y="123"/>
                  </a:cubicBezTo>
                  <a:cubicBezTo>
                    <a:pt x="125" y="124"/>
                    <a:pt x="125" y="124"/>
                    <a:pt x="125" y="124"/>
                  </a:cubicBezTo>
                  <a:cubicBezTo>
                    <a:pt x="125" y="124"/>
                    <a:pt x="124" y="125"/>
                    <a:pt x="123" y="125"/>
                  </a:cubicBezTo>
                  <a:cubicBezTo>
                    <a:pt x="127" y="124"/>
                    <a:pt x="131" y="123"/>
                    <a:pt x="136" y="123"/>
                  </a:cubicBezTo>
                  <a:cubicBezTo>
                    <a:pt x="139" y="123"/>
                    <a:pt x="141" y="123"/>
                    <a:pt x="143" y="124"/>
                  </a:cubicBezTo>
                  <a:cubicBezTo>
                    <a:pt x="140" y="122"/>
                    <a:pt x="136" y="121"/>
                    <a:pt x="131" y="121"/>
                  </a:cubicBezTo>
                  <a:cubicBezTo>
                    <a:pt x="128" y="121"/>
                    <a:pt x="125" y="121"/>
                    <a:pt x="122" y="122"/>
                  </a:cubicBezTo>
                  <a:close/>
                  <a:moveTo>
                    <a:pt x="72" y="109"/>
                  </a:moveTo>
                  <a:cubicBezTo>
                    <a:pt x="77" y="109"/>
                    <a:pt x="81" y="115"/>
                    <a:pt x="81" y="120"/>
                  </a:cubicBezTo>
                  <a:cubicBezTo>
                    <a:pt x="81" y="121"/>
                    <a:pt x="81" y="122"/>
                    <a:pt x="81" y="123"/>
                  </a:cubicBezTo>
                  <a:cubicBezTo>
                    <a:pt x="82" y="121"/>
                    <a:pt x="82" y="118"/>
                    <a:pt x="81" y="114"/>
                  </a:cubicBezTo>
                  <a:cubicBezTo>
                    <a:pt x="79" y="110"/>
                    <a:pt x="75" y="108"/>
                    <a:pt x="71" y="109"/>
                  </a:cubicBezTo>
                  <a:cubicBezTo>
                    <a:pt x="72" y="109"/>
                    <a:pt x="72" y="109"/>
                    <a:pt x="72" y="109"/>
                  </a:cubicBezTo>
                  <a:close/>
                  <a:moveTo>
                    <a:pt x="36" y="65"/>
                  </a:moveTo>
                  <a:cubicBezTo>
                    <a:pt x="36" y="69"/>
                    <a:pt x="34" y="72"/>
                    <a:pt x="32" y="74"/>
                  </a:cubicBezTo>
                  <a:cubicBezTo>
                    <a:pt x="32" y="75"/>
                    <a:pt x="31" y="76"/>
                    <a:pt x="31" y="77"/>
                  </a:cubicBezTo>
                  <a:cubicBezTo>
                    <a:pt x="34" y="77"/>
                    <a:pt x="36" y="74"/>
                    <a:pt x="36" y="73"/>
                  </a:cubicBezTo>
                  <a:cubicBezTo>
                    <a:pt x="37" y="70"/>
                    <a:pt x="37" y="67"/>
                    <a:pt x="36" y="65"/>
                  </a:cubicBezTo>
                  <a:close/>
                  <a:moveTo>
                    <a:pt x="28" y="63"/>
                  </a:moveTo>
                  <a:cubicBezTo>
                    <a:pt x="27" y="65"/>
                    <a:pt x="27" y="69"/>
                    <a:pt x="27" y="72"/>
                  </a:cubicBezTo>
                  <a:cubicBezTo>
                    <a:pt x="27" y="73"/>
                    <a:pt x="28" y="73"/>
                    <a:pt x="28" y="74"/>
                  </a:cubicBezTo>
                  <a:cubicBezTo>
                    <a:pt x="30" y="71"/>
                    <a:pt x="32" y="67"/>
                    <a:pt x="31" y="65"/>
                  </a:cubicBezTo>
                  <a:cubicBezTo>
                    <a:pt x="30" y="64"/>
                    <a:pt x="30" y="63"/>
                    <a:pt x="28" y="63"/>
                  </a:cubicBezTo>
                  <a:close/>
                  <a:moveTo>
                    <a:pt x="32" y="36"/>
                  </a:moveTo>
                  <a:cubicBezTo>
                    <a:pt x="31" y="39"/>
                    <a:pt x="30" y="42"/>
                    <a:pt x="29" y="44"/>
                  </a:cubicBezTo>
                  <a:cubicBezTo>
                    <a:pt x="28" y="48"/>
                    <a:pt x="27" y="51"/>
                    <a:pt x="28" y="55"/>
                  </a:cubicBezTo>
                  <a:cubicBezTo>
                    <a:pt x="28" y="53"/>
                    <a:pt x="29" y="51"/>
                    <a:pt x="29" y="49"/>
                  </a:cubicBezTo>
                  <a:cubicBezTo>
                    <a:pt x="31" y="45"/>
                    <a:pt x="32" y="41"/>
                    <a:pt x="32" y="36"/>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91" name="Freeform 47"/>
            <p:cNvSpPr>
              <a:spLocks noEditPoints="1"/>
            </p:cNvSpPr>
            <p:nvPr/>
          </p:nvSpPr>
          <p:spPr bwMode="auto">
            <a:xfrm>
              <a:off x="895350" y="3316288"/>
              <a:ext cx="363538" cy="328613"/>
            </a:xfrm>
            <a:custGeom>
              <a:avLst/>
              <a:gdLst>
                <a:gd name="T0" fmla="*/ 50 w 161"/>
                <a:gd name="T1" fmla="*/ 8 h 146"/>
                <a:gd name="T2" fmla="*/ 60 w 161"/>
                <a:gd name="T3" fmla="*/ 25 h 146"/>
                <a:gd name="T4" fmla="*/ 54 w 161"/>
                <a:gd name="T5" fmla="*/ 17 h 146"/>
                <a:gd name="T6" fmla="*/ 63 w 161"/>
                <a:gd name="T7" fmla="*/ 34 h 146"/>
                <a:gd name="T8" fmla="*/ 49 w 161"/>
                <a:gd name="T9" fmla="*/ 37 h 146"/>
                <a:gd name="T10" fmla="*/ 41 w 161"/>
                <a:gd name="T11" fmla="*/ 13 h 146"/>
                <a:gd name="T12" fmla="*/ 16 w 161"/>
                <a:gd name="T13" fmla="*/ 62 h 146"/>
                <a:gd name="T14" fmla="*/ 34 w 161"/>
                <a:gd name="T15" fmla="*/ 92 h 146"/>
                <a:gd name="T16" fmla="*/ 27 w 161"/>
                <a:gd name="T17" fmla="*/ 146 h 146"/>
                <a:gd name="T18" fmla="*/ 33 w 161"/>
                <a:gd name="T19" fmla="*/ 104 h 146"/>
                <a:gd name="T20" fmla="*/ 26 w 161"/>
                <a:gd name="T21" fmla="*/ 102 h 146"/>
                <a:gd name="T22" fmla="*/ 30 w 161"/>
                <a:gd name="T23" fmla="*/ 101 h 146"/>
                <a:gd name="T24" fmla="*/ 4 w 161"/>
                <a:gd name="T25" fmla="*/ 60 h 146"/>
                <a:gd name="T26" fmla="*/ 41 w 161"/>
                <a:gd name="T27" fmla="*/ 10 h 146"/>
                <a:gd name="T28" fmla="*/ 51 w 161"/>
                <a:gd name="T29" fmla="*/ 4 h 146"/>
                <a:gd name="T30" fmla="*/ 145 w 161"/>
                <a:gd name="T31" fmla="*/ 13 h 146"/>
                <a:gd name="T32" fmla="*/ 142 w 161"/>
                <a:gd name="T33" fmla="*/ 0 h 146"/>
                <a:gd name="T34" fmla="*/ 141 w 161"/>
                <a:gd name="T35" fmla="*/ 33 h 146"/>
                <a:gd name="T36" fmla="*/ 50 w 161"/>
                <a:gd name="T37" fmla="*/ 8 h 146"/>
                <a:gd name="T38" fmla="*/ 137 w 161"/>
                <a:gd name="T39" fmla="*/ 31 h 146"/>
                <a:gd name="T40" fmla="*/ 148 w 161"/>
                <a:gd name="T41" fmla="*/ 16 h 146"/>
                <a:gd name="T42" fmla="*/ 70 w 161"/>
                <a:gd name="T43" fmla="*/ 8 h 146"/>
                <a:gd name="T44" fmla="*/ 137 w 161"/>
                <a:gd name="T45" fmla="*/ 31 h 146"/>
                <a:gd name="T46" fmla="*/ 26 w 161"/>
                <a:gd name="T47" fmla="*/ 84 h 146"/>
                <a:gd name="T48" fmla="*/ 22 w 161"/>
                <a:gd name="T49" fmla="*/ 16 h 146"/>
                <a:gd name="T50" fmla="*/ 26 w 161"/>
                <a:gd name="T51" fmla="*/ 84 h 146"/>
                <a:gd name="T52" fmla="*/ 57 w 161"/>
                <a:gd name="T53" fmla="*/ 28 h 146"/>
                <a:gd name="T54" fmla="*/ 46 w 161"/>
                <a:gd name="T55" fmla="*/ 16 h 146"/>
                <a:gd name="T56" fmla="*/ 57 w 161"/>
                <a:gd name="T57" fmla="*/ 28 h 146"/>
                <a:gd name="T58" fmla="*/ 57 w 161"/>
                <a:gd name="T59" fmla="*/ 31 h 146"/>
                <a:gd name="T60" fmla="*/ 46 w 161"/>
                <a:gd name="T61" fmla="*/ 28 h 146"/>
                <a:gd name="T62" fmla="*/ 57 w 161"/>
                <a:gd name="T63" fmla="*/ 31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61" h="146">
                  <a:moveTo>
                    <a:pt x="50" y="8"/>
                  </a:moveTo>
                  <a:cubicBezTo>
                    <a:pt x="55" y="14"/>
                    <a:pt x="53" y="20"/>
                    <a:pt x="60" y="25"/>
                  </a:cubicBezTo>
                  <a:cubicBezTo>
                    <a:pt x="62" y="23"/>
                    <a:pt x="58" y="18"/>
                    <a:pt x="54" y="17"/>
                  </a:cubicBezTo>
                  <a:cubicBezTo>
                    <a:pt x="64" y="13"/>
                    <a:pt x="65" y="25"/>
                    <a:pt x="63" y="34"/>
                  </a:cubicBezTo>
                  <a:cubicBezTo>
                    <a:pt x="59" y="36"/>
                    <a:pt x="55" y="37"/>
                    <a:pt x="49" y="37"/>
                  </a:cubicBezTo>
                  <a:cubicBezTo>
                    <a:pt x="43" y="31"/>
                    <a:pt x="43" y="19"/>
                    <a:pt x="41" y="13"/>
                  </a:cubicBezTo>
                  <a:cubicBezTo>
                    <a:pt x="14" y="14"/>
                    <a:pt x="9" y="41"/>
                    <a:pt x="16" y="62"/>
                  </a:cubicBezTo>
                  <a:cubicBezTo>
                    <a:pt x="19" y="72"/>
                    <a:pt x="30" y="81"/>
                    <a:pt x="34" y="92"/>
                  </a:cubicBezTo>
                  <a:cubicBezTo>
                    <a:pt x="41" y="111"/>
                    <a:pt x="38" y="129"/>
                    <a:pt x="27" y="146"/>
                  </a:cubicBezTo>
                  <a:cubicBezTo>
                    <a:pt x="28" y="137"/>
                    <a:pt x="39" y="121"/>
                    <a:pt x="33" y="104"/>
                  </a:cubicBezTo>
                  <a:cubicBezTo>
                    <a:pt x="31" y="102"/>
                    <a:pt x="29" y="102"/>
                    <a:pt x="26" y="102"/>
                  </a:cubicBezTo>
                  <a:cubicBezTo>
                    <a:pt x="26" y="100"/>
                    <a:pt x="28" y="101"/>
                    <a:pt x="30" y="101"/>
                  </a:cubicBezTo>
                  <a:cubicBezTo>
                    <a:pt x="28" y="89"/>
                    <a:pt x="7" y="79"/>
                    <a:pt x="4" y="60"/>
                  </a:cubicBezTo>
                  <a:cubicBezTo>
                    <a:pt x="1" y="34"/>
                    <a:pt x="12" y="6"/>
                    <a:pt x="41" y="10"/>
                  </a:cubicBezTo>
                  <a:cubicBezTo>
                    <a:pt x="45" y="9"/>
                    <a:pt x="47" y="5"/>
                    <a:pt x="51" y="4"/>
                  </a:cubicBezTo>
                  <a:cubicBezTo>
                    <a:pt x="86" y="1"/>
                    <a:pt x="128" y="46"/>
                    <a:pt x="145" y="13"/>
                  </a:cubicBezTo>
                  <a:cubicBezTo>
                    <a:pt x="146" y="6"/>
                    <a:pt x="144" y="3"/>
                    <a:pt x="142" y="0"/>
                  </a:cubicBezTo>
                  <a:cubicBezTo>
                    <a:pt x="161" y="2"/>
                    <a:pt x="149" y="29"/>
                    <a:pt x="141" y="33"/>
                  </a:cubicBezTo>
                  <a:cubicBezTo>
                    <a:pt x="111" y="47"/>
                    <a:pt x="71" y="4"/>
                    <a:pt x="50" y="8"/>
                  </a:cubicBezTo>
                  <a:close/>
                  <a:moveTo>
                    <a:pt x="137" y="31"/>
                  </a:moveTo>
                  <a:cubicBezTo>
                    <a:pt x="142" y="29"/>
                    <a:pt x="151" y="17"/>
                    <a:pt x="148" y="16"/>
                  </a:cubicBezTo>
                  <a:cubicBezTo>
                    <a:pt x="130" y="43"/>
                    <a:pt x="93" y="14"/>
                    <a:pt x="70" y="8"/>
                  </a:cubicBezTo>
                  <a:cubicBezTo>
                    <a:pt x="87" y="21"/>
                    <a:pt x="105" y="33"/>
                    <a:pt x="137" y="31"/>
                  </a:cubicBezTo>
                  <a:close/>
                  <a:moveTo>
                    <a:pt x="26" y="84"/>
                  </a:moveTo>
                  <a:cubicBezTo>
                    <a:pt x="10" y="71"/>
                    <a:pt x="7" y="27"/>
                    <a:pt x="22" y="16"/>
                  </a:cubicBezTo>
                  <a:cubicBezTo>
                    <a:pt x="0" y="29"/>
                    <a:pt x="5" y="78"/>
                    <a:pt x="26" y="84"/>
                  </a:cubicBezTo>
                  <a:close/>
                  <a:moveTo>
                    <a:pt x="57" y="28"/>
                  </a:moveTo>
                  <a:cubicBezTo>
                    <a:pt x="55" y="22"/>
                    <a:pt x="53" y="16"/>
                    <a:pt x="46" y="16"/>
                  </a:cubicBezTo>
                  <a:cubicBezTo>
                    <a:pt x="46" y="23"/>
                    <a:pt x="50" y="27"/>
                    <a:pt x="57" y="28"/>
                  </a:cubicBezTo>
                  <a:close/>
                  <a:moveTo>
                    <a:pt x="57" y="31"/>
                  </a:moveTo>
                  <a:cubicBezTo>
                    <a:pt x="51" y="33"/>
                    <a:pt x="49" y="24"/>
                    <a:pt x="46" y="28"/>
                  </a:cubicBezTo>
                  <a:cubicBezTo>
                    <a:pt x="47" y="31"/>
                    <a:pt x="56" y="40"/>
                    <a:pt x="57" y="3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92" name="Freeform 48"/>
            <p:cNvSpPr>
              <a:spLocks noEditPoints="1"/>
            </p:cNvSpPr>
            <p:nvPr/>
          </p:nvSpPr>
          <p:spPr bwMode="auto">
            <a:xfrm>
              <a:off x="903288" y="3313113"/>
              <a:ext cx="336550" cy="338138"/>
            </a:xfrm>
            <a:custGeom>
              <a:avLst/>
              <a:gdLst>
                <a:gd name="T0" fmla="*/ 81 w 150"/>
                <a:gd name="T1" fmla="*/ 22 h 150"/>
                <a:gd name="T2" fmla="*/ 52 w 150"/>
                <a:gd name="T3" fmla="*/ 17 h 150"/>
                <a:gd name="T4" fmla="*/ 60 w 150"/>
                <a:gd name="T5" fmla="*/ 35 h 150"/>
                <a:gd name="T6" fmla="*/ 45 w 150"/>
                <a:gd name="T7" fmla="*/ 39 h 150"/>
                <a:gd name="T8" fmla="*/ 39 w 150"/>
                <a:gd name="T9" fmla="*/ 20 h 150"/>
                <a:gd name="T10" fmla="*/ 14 w 150"/>
                <a:gd name="T11" fmla="*/ 63 h 150"/>
                <a:gd name="T12" fmla="*/ 25 w 150"/>
                <a:gd name="T13" fmla="*/ 148 h 150"/>
                <a:gd name="T14" fmla="*/ 26 w 150"/>
                <a:gd name="T15" fmla="*/ 137 h 150"/>
                <a:gd name="T16" fmla="*/ 23 w 150"/>
                <a:gd name="T17" fmla="*/ 104 h 150"/>
                <a:gd name="T18" fmla="*/ 26 w 150"/>
                <a:gd name="T19" fmla="*/ 101 h 150"/>
                <a:gd name="T20" fmla="*/ 1 w 150"/>
                <a:gd name="T21" fmla="*/ 61 h 150"/>
                <a:gd name="T22" fmla="*/ 38 w 150"/>
                <a:gd name="T23" fmla="*/ 10 h 150"/>
                <a:gd name="T24" fmla="*/ 91 w 150"/>
                <a:gd name="T25" fmla="*/ 16 h 150"/>
                <a:gd name="T26" fmla="*/ 139 w 150"/>
                <a:gd name="T27" fmla="*/ 2 h 150"/>
                <a:gd name="T28" fmla="*/ 150 w 150"/>
                <a:gd name="T29" fmla="*/ 12 h 150"/>
                <a:gd name="T30" fmla="*/ 82 w 150"/>
                <a:gd name="T31" fmla="*/ 20 h 150"/>
                <a:gd name="T32" fmla="*/ 141 w 150"/>
                <a:gd name="T33" fmla="*/ 2 h 150"/>
                <a:gd name="T34" fmla="*/ 143 w 150"/>
                <a:gd name="T35" fmla="*/ 14 h 150"/>
                <a:gd name="T36" fmla="*/ 44 w 150"/>
                <a:gd name="T37" fmla="*/ 9 h 150"/>
                <a:gd name="T38" fmla="*/ 38 w 150"/>
                <a:gd name="T39" fmla="*/ 12 h 150"/>
                <a:gd name="T40" fmla="*/ 2 w 150"/>
                <a:gd name="T41" fmla="*/ 60 h 150"/>
                <a:gd name="T42" fmla="*/ 28 w 150"/>
                <a:gd name="T43" fmla="*/ 102 h 150"/>
                <a:gd name="T44" fmla="*/ 30 w 150"/>
                <a:gd name="T45" fmla="*/ 104 h 150"/>
                <a:gd name="T46" fmla="*/ 32 w 150"/>
                <a:gd name="T47" fmla="*/ 116 h 150"/>
                <a:gd name="T48" fmla="*/ 31 w 150"/>
                <a:gd name="T49" fmla="*/ 93 h 150"/>
                <a:gd name="T50" fmla="*/ 11 w 150"/>
                <a:gd name="T51" fmla="*/ 61 h 150"/>
                <a:gd name="T52" fmla="*/ 23 w 150"/>
                <a:gd name="T53" fmla="*/ 85 h 150"/>
                <a:gd name="T54" fmla="*/ 19 w 150"/>
                <a:gd name="T55" fmla="*/ 17 h 150"/>
                <a:gd name="T56" fmla="*/ 39 w 150"/>
                <a:gd name="T57" fmla="*/ 13 h 150"/>
                <a:gd name="T58" fmla="*/ 42 w 150"/>
                <a:gd name="T59" fmla="*/ 29 h 150"/>
                <a:gd name="T60" fmla="*/ 48 w 150"/>
                <a:gd name="T61" fmla="*/ 29 h 150"/>
                <a:gd name="T62" fmla="*/ 55 w 150"/>
                <a:gd name="T63" fmla="*/ 32 h 150"/>
                <a:gd name="T64" fmla="*/ 42 w 150"/>
                <a:gd name="T65" fmla="*/ 30 h 150"/>
                <a:gd name="T66" fmla="*/ 60 w 150"/>
                <a:gd name="T67" fmla="*/ 27 h 150"/>
                <a:gd name="T68" fmla="*/ 58 w 150"/>
                <a:gd name="T69" fmla="*/ 25 h 150"/>
                <a:gd name="T70" fmla="*/ 56 w 150"/>
                <a:gd name="T71" fmla="*/ 27 h 150"/>
                <a:gd name="T72" fmla="*/ 50 w 150"/>
                <a:gd name="T73" fmla="*/ 18 h 150"/>
                <a:gd name="T74" fmla="*/ 45 w 150"/>
                <a:gd name="T75" fmla="*/ 9 h 150"/>
                <a:gd name="T76" fmla="*/ 57 w 150"/>
                <a:gd name="T77" fmla="*/ 25 h 150"/>
                <a:gd name="T78" fmla="*/ 53 w 150"/>
                <a:gd name="T79" fmla="*/ 33 h 150"/>
                <a:gd name="T80" fmla="*/ 44 w 150"/>
                <a:gd name="T81" fmla="*/ 29 h 150"/>
                <a:gd name="T82" fmla="*/ 8 w 150"/>
                <a:gd name="T83" fmla="*/ 46 h 150"/>
                <a:gd name="T84" fmla="*/ 146 w 150"/>
                <a:gd name="T85" fmla="*/ 18 h 150"/>
                <a:gd name="T86" fmla="*/ 134 w 150"/>
                <a:gd name="T87" fmla="*/ 33 h 150"/>
                <a:gd name="T88" fmla="*/ 67 w 150"/>
                <a:gd name="T89" fmla="*/ 9 h 150"/>
                <a:gd name="T90" fmla="*/ 145 w 150"/>
                <a:gd name="T91" fmla="*/ 16 h 150"/>
                <a:gd name="T92" fmla="*/ 133 w 150"/>
                <a:gd name="T93" fmla="*/ 31 h 150"/>
                <a:gd name="T94" fmla="*/ 71 w 150"/>
                <a:gd name="T95" fmla="*/ 11 h 150"/>
                <a:gd name="T96" fmla="*/ 54 w 150"/>
                <a:gd name="T97" fmla="*/ 30 h 150"/>
                <a:gd name="T98" fmla="*/ 43 w 150"/>
                <a:gd name="T99" fmla="*/ 16 h 150"/>
                <a:gd name="T100" fmla="*/ 43 w 150"/>
                <a:gd name="T101" fmla="*/ 17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50" h="150">
                  <a:moveTo>
                    <a:pt x="150" y="12"/>
                  </a:moveTo>
                  <a:cubicBezTo>
                    <a:pt x="150" y="20"/>
                    <a:pt x="143" y="32"/>
                    <a:pt x="138" y="34"/>
                  </a:cubicBezTo>
                  <a:cubicBezTo>
                    <a:pt x="120" y="43"/>
                    <a:pt x="99" y="32"/>
                    <a:pt x="81" y="22"/>
                  </a:cubicBezTo>
                  <a:cubicBezTo>
                    <a:pt x="69" y="15"/>
                    <a:pt x="57" y="9"/>
                    <a:pt x="48" y="10"/>
                  </a:cubicBezTo>
                  <a:cubicBezTo>
                    <a:pt x="50" y="12"/>
                    <a:pt x="51" y="15"/>
                    <a:pt x="52" y="17"/>
                  </a:cubicBezTo>
                  <a:cubicBezTo>
                    <a:pt x="52" y="17"/>
                    <a:pt x="52" y="17"/>
                    <a:pt x="52" y="17"/>
                  </a:cubicBezTo>
                  <a:cubicBezTo>
                    <a:pt x="54" y="16"/>
                    <a:pt x="56" y="16"/>
                    <a:pt x="58" y="17"/>
                  </a:cubicBezTo>
                  <a:cubicBezTo>
                    <a:pt x="61" y="19"/>
                    <a:pt x="61" y="24"/>
                    <a:pt x="61" y="27"/>
                  </a:cubicBezTo>
                  <a:cubicBezTo>
                    <a:pt x="61" y="30"/>
                    <a:pt x="61" y="33"/>
                    <a:pt x="60" y="35"/>
                  </a:cubicBezTo>
                  <a:cubicBezTo>
                    <a:pt x="60" y="35"/>
                    <a:pt x="60" y="35"/>
                    <a:pt x="60" y="35"/>
                  </a:cubicBezTo>
                  <a:cubicBezTo>
                    <a:pt x="60" y="36"/>
                    <a:pt x="60" y="36"/>
                    <a:pt x="60" y="36"/>
                  </a:cubicBezTo>
                  <a:cubicBezTo>
                    <a:pt x="57" y="38"/>
                    <a:pt x="52" y="39"/>
                    <a:pt x="45" y="39"/>
                  </a:cubicBezTo>
                  <a:cubicBezTo>
                    <a:pt x="45" y="39"/>
                    <a:pt x="45" y="39"/>
                    <a:pt x="45" y="39"/>
                  </a:cubicBezTo>
                  <a:cubicBezTo>
                    <a:pt x="45" y="38"/>
                    <a:pt x="45" y="38"/>
                    <a:pt x="45" y="38"/>
                  </a:cubicBezTo>
                  <a:cubicBezTo>
                    <a:pt x="41" y="34"/>
                    <a:pt x="40" y="26"/>
                    <a:pt x="39" y="20"/>
                  </a:cubicBezTo>
                  <a:cubicBezTo>
                    <a:pt x="39" y="18"/>
                    <a:pt x="38" y="16"/>
                    <a:pt x="38" y="14"/>
                  </a:cubicBezTo>
                  <a:cubicBezTo>
                    <a:pt x="21" y="15"/>
                    <a:pt x="11" y="27"/>
                    <a:pt x="11" y="47"/>
                  </a:cubicBezTo>
                  <a:cubicBezTo>
                    <a:pt x="11" y="52"/>
                    <a:pt x="12" y="58"/>
                    <a:pt x="14" y="63"/>
                  </a:cubicBezTo>
                  <a:cubicBezTo>
                    <a:pt x="15" y="68"/>
                    <a:pt x="18" y="72"/>
                    <a:pt x="22" y="77"/>
                  </a:cubicBezTo>
                  <a:cubicBezTo>
                    <a:pt x="26" y="82"/>
                    <a:pt x="30" y="87"/>
                    <a:pt x="32" y="93"/>
                  </a:cubicBezTo>
                  <a:cubicBezTo>
                    <a:pt x="39" y="111"/>
                    <a:pt x="36" y="130"/>
                    <a:pt x="25" y="148"/>
                  </a:cubicBezTo>
                  <a:cubicBezTo>
                    <a:pt x="23" y="150"/>
                    <a:pt x="23" y="150"/>
                    <a:pt x="23" y="150"/>
                  </a:cubicBezTo>
                  <a:cubicBezTo>
                    <a:pt x="23" y="147"/>
                    <a:pt x="23" y="147"/>
                    <a:pt x="23" y="147"/>
                  </a:cubicBezTo>
                  <a:cubicBezTo>
                    <a:pt x="24" y="144"/>
                    <a:pt x="25" y="141"/>
                    <a:pt x="26" y="137"/>
                  </a:cubicBezTo>
                  <a:cubicBezTo>
                    <a:pt x="28" y="131"/>
                    <a:pt x="31" y="123"/>
                    <a:pt x="31" y="116"/>
                  </a:cubicBezTo>
                  <a:cubicBezTo>
                    <a:pt x="31" y="112"/>
                    <a:pt x="30" y="108"/>
                    <a:pt x="29" y="105"/>
                  </a:cubicBezTo>
                  <a:cubicBezTo>
                    <a:pt x="28" y="104"/>
                    <a:pt x="26" y="104"/>
                    <a:pt x="23" y="104"/>
                  </a:cubicBezTo>
                  <a:cubicBezTo>
                    <a:pt x="22" y="104"/>
                    <a:pt x="22" y="104"/>
                    <a:pt x="22" y="104"/>
                  </a:cubicBezTo>
                  <a:cubicBezTo>
                    <a:pt x="22" y="103"/>
                    <a:pt x="22" y="103"/>
                    <a:pt x="22" y="103"/>
                  </a:cubicBezTo>
                  <a:cubicBezTo>
                    <a:pt x="22" y="101"/>
                    <a:pt x="24" y="101"/>
                    <a:pt x="26" y="101"/>
                  </a:cubicBezTo>
                  <a:cubicBezTo>
                    <a:pt x="26" y="101"/>
                    <a:pt x="26" y="101"/>
                    <a:pt x="26" y="101"/>
                  </a:cubicBezTo>
                  <a:cubicBezTo>
                    <a:pt x="25" y="97"/>
                    <a:pt x="21" y="93"/>
                    <a:pt x="17" y="88"/>
                  </a:cubicBezTo>
                  <a:cubicBezTo>
                    <a:pt x="10" y="81"/>
                    <a:pt x="2" y="72"/>
                    <a:pt x="1" y="61"/>
                  </a:cubicBezTo>
                  <a:cubicBezTo>
                    <a:pt x="0" y="58"/>
                    <a:pt x="0" y="55"/>
                    <a:pt x="0" y="52"/>
                  </a:cubicBezTo>
                  <a:cubicBezTo>
                    <a:pt x="0" y="37"/>
                    <a:pt x="5" y="24"/>
                    <a:pt x="13" y="17"/>
                  </a:cubicBezTo>
                  <a:cubicBezTo>
                    <a:pt x="20" y="11"/>
                    <a:pt x="28" y="9"/>
                    <a:pt x="38" y="10"/>
                  </a:cubicBezTo>
                  <a:cubicBezTo>
                    <a:pt x="40" y="10"/>
                    <a:pt x="41" y="9"/>
                    <a:pt x="43" y="7"/>
                  </a:cubicBezTo>
                  <a:cubicBezTo>
                    <a:pt x="44" y="6"/>
                    <a:pt x="46" y="5"/>
                    <a:pt x="48" y="4"/>
                  </a:cubicBezTo>
                  <a:cubicBezTo>
                    <a:pt x="62" y="3"/>
                    <a:pt x="77" y="9"/>
                    <a:pt x="91" y="16"/>
                  </a:cubicBezTo>
                  <a:cubicBezTo>
                    <a:pt x="113" y="25"/>
                    <a:pt x="131" y="33"/>
                    <a:pt x="141" y="13"/>
                  </a:cubicBezTo>
                  <a:cubicBezTo>
                    <a:pt x="142" y="12"/>
                    <a:pt x="142" y="11"/>
                    <a:pt x="142" y="10"/>
                  </a:cubicBezTo>
                  <a:cubicBezTo>
                    <a:pt x="142" y="7"/>
                    <a:pt x="140" y="4"/>
                    <a:pt x="139" y="2"/>
                  </a:cubicBezTo>
                  <a:cubicBezTo>
                    <a:pt x="138" y="0"/>
                    <a:pt x="138" y="0"/>
                    <a:pt x="138" y="0"/>
                  </a:cubicBezTo>
                  <a:cubicBezTo>
                    <a:pt x="139" y="0"/>
                    <a:pt x="139" y="0"/>
                    <a:pt x="139" y="0"/>
                  </a:cubicBezTo>
                  <a:cubicBezTo>
                    <a:pt x="146" y="1"/>
                    <a:pt x="150" y="5"/>
                    <a:pt x="150" y="12"/>
                  </a:cubicBezTo>
                  <a:close/>
                  <a:moveTo>
                    <a:pt x="45" y="9"/>
                  </a:moveTo>
                  <a:cubicBezTo>
                    <a:pt x="47" y="9"/>
                    <a:pt x="47" y="9"/>
                    <a:pt x="47" y="9"/>
                  </a:cubicBezTo>
                  <a:cubicBezTo>
                    <a:pt x="56" y="7"/>
                    <a:pt x="68" y="13"/>
                    <a:pt x="82" y="20"/>
                  </a:cubicBezTo>
                  <a:cubicBezTo>
                    <a:pt x="100" y="30"/>
                    <a:pt x="120" y="41"/>
                    <a:pt x="138" y="33"/>
                  </a:cubicBezTo>
                  <a:cubicBezTo>
                    <a:pt x="142" y="31"/>
                    <a:pt x="148" y="20"/>
                    <a:pt x="148" y="12"/>
                  </a:cubicBezTo>
                  <a:cubicBezTo>
                    <a:pt x="148" y="8"/>
                    <a:pt x="147" y="3"/>
                    <a:pt x="141" y="2"/>
                  </a:cubicBezTo>
                  <a:cubicBezTo>
                    <a:pt x="142" y="4"/>
                    <a:pt x="143" y="7"/>
                    <a:pt x="143" y="10"/>
                  </a:cubicBezTo>
                  <a:cubicBezTo>
                    <a:pt x="143" y="11"/>
                    <a:pt x="143" y="13"/>
                    <a:pt x="143" y="14"/>
                  </a:cubicBezTo>
                  <a:cubicBezTo>
                    <a:pt x="143" y="14"/>
                    <a:pt x="143" y="14"/>
                    <a:pt x="143" y="14"/>
                  </a:cubicBezTo>
                  <a:cubicBezTo>
                    <a:pt x="132" y="35"/>
                    <a:pt x="112" y="26"/>
                    <a:pt x="91" y="17"/>
                  </a:cubicBezTo>
                  <a:cubicBezTo>
                    <a:pt x="76" y="11"/>
                    <a:pt x="62" y="5"/>
                    <a:pt x="48" y="6"/>
                  </a:cubicBezTo>
                  <a:cubicBezTo>
                    <a:pt x="46" y="6"/>
                    <a:pt x="45" y="7"/>
                    <a:pt x="44" y="9"/>
                  </a:cubicBezTo>
                  <a:cubicBezTo>
                    <a:pt x="42" y="10"/>
                    <a:pt x="41" y="11"/>
                    <a:pt x="39" y="12"/>
                  </a:cubicBezTo>
                  <a:cubicBezTo>
                    <a:pt x="38" y="12"/>
                    <a:pt x="38" y="12"/>
                    <a:pt x="38" y="12"/>
                  </a:cubicBezTo>
                  <a:cubicBezTo>
                    <a:pt x="38" y="12"/>
                    <a:pt x="38" y="12"/>
                    <a:pt x="38" y="12"/>
                  </a:cubicBezTo>
                  <a:cubicBezTo>
                    <a:pt x="29" y="10"/>
                    <a:pt x="20" y="13"/>
                    <a:pt x="14" y="18"/>
                  </a:cubicBezTo>
                  <a:cubicBezTo>
                    <a:pt x="6" y="25"/>
                    <a:pt x="2" y="37"/>
                    <a:pt x="2" y="52"/>
                  </a:cubicBezTo>
                  <a:cubicBezTo>
                    <a:pt x="2" y="55"/>
                    <a:pt x="2" y="58"/>
                    <a:pt x="2" y="60"/>
                  </a:cubicBezTo>
                  <a:cubicBezTo>
                    <a:pt x="4" y="72"/>
                    <a:pt x="11" y="80"/>
                    <a:pt x="18" y="87"/>
                  </a:cubicBezTo>
                  <a:cubicBezTo>
                    <a:pt x="23" y="92"/>
                    <a:pt x="27" y="97"/>
                    <a:pt x="28" y="102"/>
                  </a:cubicBezTo>
                  <a:cubicBezTo>
                    <a:pt x="28" y="102"/>
                    <a:pt x="28" y="102"/>
                    <a:pt x="28" y="102"/>
                  </a:cubicBezTo>
                  <a:cubicBezTo>
                    <a:pt x="27" y="102"/>
                    <a:pt x="27" y="102"/>
                    <a:pt x="27" y="102"/>
                  </a:cubicBezTo>
                  <a:cubicBezTo>
                    <a:pt x="27" y="102"/>
                    <a:pt x="27" y="102"/>
                    <a:pt x="27" y="102"/>
                  </a:cubicBezTo>
                  <a:cubicBezTo>
                    <a:pt x="28" y="103"/>
                    <a:pt x="29" y="103"/>
                    <a:pt x="30" y="104"/>
                  </a:cubicBezTo>
                  <a:cubicBezTo>
                    <a:pt x="31" y="104"/>
                    <a:pt x="31" y="104"/>
                    <a:pt x="31" y="104"/>
                  </a:cubicBezTo>
                  <a:cubicBezTo>
                    <a:pt x="31" y="104"/>
                    <a:pt x="31" y="104"/>
                    <a:pt x="31" y="104"/>
                  </a:cubicBezTo>
                  <a:cubicBezTo>
                    <a:pt x="32" y="108"/>
                    <a:pt x="32" y="112"/>
                    <a:pt x="32" y="116"/>
                  </a:cubicBezTo>
                  <a:cubicBezTo>
                    <a:pt x="32" y="124"/>
                    <a:pt x="30" y="131"/>
                    <a:pt x="28" y="138"/>
                  </a:cubicBezTo>
                  <a:cubicBezTo>
                    <a:pt x="27" y="140"/>
                    <a:pt x="26" y="141"/>
                    <a:pt x="26" y="143"/>
                  </a:cubicBezTo>
                  <a:cubicBezTo>
                    <a:pt x="35" y="127"/>
                    <a:pt x="37" y="110"/>
                    <a:pt x="31" y="93"/>
                  </a:cubicBezTo>
                  <a:cubicBezTo>
                    <a:pt x="28" y="88"/>
                    <a:pt x="25" y="83"/>
                    <a:pt x="21" y="78"/>
                  </a:cubicBezTo>
                  <a:cubicBezTo>
                    <a:pt x="17" y="73"/>
                    <a:pt x="14" y="69"/>
                    <a:pt x="12" y="64"/>
                  </a:cubicBezTo>
                  <a:cubicBezTo>
                    <a:pt x="12" y="63"/>
                    <a:pt x="12" y="62"/>
                    <a:pt x="11" y="61"/>
                  </a:cubicBezTo>
                  <a:cubicBezTo>
                    <a:pt x="13" y="71"/>
                    <a:pt x="17" y="79"/>
                    <a:pt x="23" y="84"/>
                  </a:cubicBezTo>
                  <a:cubicBezTo>
                    <a:pt x="26" y="86"/>
                    <a:pt x="26" y="86"/>
                    <a:pt x="26" y="86"/>
                  </a:cubicBezTo>
                  <a:cubicBezTo>
                    <a:pt x="23" y="85"/>
                    <a:pt x="23" y="85"/>
                    <a:pt x="23" y="85"/>
                  </a:cubicBezTo>
                  <a:cubicBezTo>
                    <a:pt x="10" y="82"/>
                    <a:pt x="4" y="64"/>
                    <a:pt x="4" y="49"/>
                  </a:cubicBezTo>
                  <a:cubicBezTo>
                    <a:pt x="4" y="34"/>
                    <a:pt x="9" y="21"/>
                    <a:pt x="18" y="16"/>
                  </a:cubicBezTo>
                  <a:cubicBezTo>
                    <a:pt x="19" y="17"/>
                    <a:pt x="19" y="17"/>
                    <a:pt x="19" y="17"/>
                  </a:cubicBezTo>
                  <a:cubicBezTo>
                    <a:pt x="15" y="21"/>
                    <a:pt x="12" y="28"/>
                    <a:pt x="10" y="37"/>
                  </a:cubicBezTo>
                  <a:cubicBezTo>
                    <a:pt x="13" y="22"/>
                    <a:pt x="23" y="14"/>
                    <a:pt x="38" y="13"/>
                  </a:cubicBezTo>
                  <a:cubicBezTo>
                    <a:pt x="39" y="13"/>
                    <a:pt x="39" y="13"/>
                    <a:pt x="39" y="13"/>
                  </a:cubicBezTo>
                  <a:cubicBezTo>
                    <a:pt x="39" y="13"/>
                    <a:pt x="39" y="13"/>
                    <a:pt x="39" y="13"/>
                  </a:cubicBezTo>
                  <a:cubicBezTo>
                    <a:pt x="40" y="15"/>
                    <a:pt x="40" y="18"/>
                    <a:pt x="40" y="20"/>
                  </a:cubicBezTo>
                  <a:cubicBezTo>
                    <a:pt x="41" y="23"/>
                    <a:pt x="41" y="26"/>
                    <a:pt x="42" y="29"/>
                  </a:cubicBezTo>
                  <a:cubicBezTo>
                    <a:pt x="42" y="29"/>
                    <a:pt x="42" y="29"/>
                    <a:pt x="42" y="29"/>
                  </a:cubicBezTo>
                  <a:cubicBezTo>
                    <a:pt x="43" y="28"/>
                    <a:pt x="44" y="27"/>
                    <a:pt x="44" y="27"/>
                  </a:cubicBezTo>
                  <a:cubicBezTo>
                    <a:pt x="46" y="27"/>
                    <a:pt x="47" y="28"/>
                    <a:pt x="48" y="29"/>
                  </a:cubicBezTo>
                  <a:cubicBezTo>
                    <a:pt x="50" y="31"/>
                    <a:pt x="52" y="32"/>
                    <a:pt x="54" y="31"/>
                  </a:cubicBezTo>
                  <a:cubicBezTo>
                    <a:pt x="55" y="31"/>
                    <a:pt x="55" y="31"/>
                    <a:pt x="55" y="31"/>
                  </a:cubicBezTo>
                  <a:cubicBezTo>
                    <a:pt x="55" y="32"/>
                    <a:pt x="55" y="32"/>
                    <a:pt x="55" y="32"/>
                  </a:cubicBezTo>
                  <a:cubicBezTo>
                    <a:pt x="54" y="35"/>
                    <a:pt x="53" y="36"/>
                    <a:pt x="52" y="37"/>
                  </a:cubicBezTo>
                  <a:cubicBezTo>
                    <a:pt x="48" y="38"/>
                    <a:pt x="43" y="32"/>
                    <a:pt x="42" y="30"/>
                  </a:cubicBezTo>
                  <a:cubicBezTo>
                    <a:pt x="42" y="30"/>
                    <a:pt x="42" y="30"/>
                    <a:pt x="42" y="30"/>
                  </a:cubicBezTo>
                  <a:cubicBezTo>
                    <a:pt x="43" y="33"/>
                    <a:pt x="44" y="35"/>
                    <a:pt x="46" y="37"/>
                  </a:cubicBezTo>
                  <a:cubicBezTo>
                    <a:pt x="52" y="38"/>
                    <a:pt x="56" y="37"/>
                    <a:pt x="59" y="35"/>
                  </a:cubicBezTo>
                  <a:cubicBezTo>
                    <a:pt x="60" y="32"/>
                    <a:pt x="60" y="30"/>
                    <a:pt x="60" y="27"/>
                  </a:cubicBezTo>
                  <a:cubicBezTo>
                    <a:pt x="60" y="23"/>
                    <a:pt x="59" y="20"/>
                    <a:pt x="57" y="18"/>
                  </a:cubicBezTo>
                  <a:cubicBezTo>
                    <a:pt x="56" y="18"/>
                    <a:pt x="55" y="18"/>
                    <a:pt x="53" y="18"/>
                  </a:cubicBezTo>
                  <a:cubicBezTo>
                    <a:pt x="56" y="19"/>
                    <a:pt x="58" y="22"/>
                    <a:pt x="58" y="25"/>
                  </a:cubicBezTo>
                  <a:cubicBezTo>
                    <a:pt x="58" y="26"/>
                    <a:pt x="58" y="26"/>
                    <a:pt x="57" y="27"/>
                  </a:cubicBezTo>
                  <a:cubicBezTo>
                    <a:pt x="57" y="27"/>
                    <a:pt x="57" y="27"/>
                    <a:pt x="57" y="27"/>
                  </a:cubicBezTo>
                  <a:cubicBezTo>
                    <a:pt x="56" y="27"/>
                    <a:pt x="56" y="27"/>
                    <a:pt x="56" y="27"/>
                  </a:cubicBezTo>
                  <a:cubicBezTo>
                    <a:pt x="53" y="24"/>
                    <a:pt x="52" y="21"/>
                    <a:pt x="51" y="19"/>
                  </a:cubicBezTo>
                  <a:cubicBezTo>
                    <a:pt x="49" y="18"/>
                    <a:pt x="49" y="18"/>
                    <a:pt x="49" y="18"/>
                  </a:cubicBezTo>
                  <a:cubicBezTo>
                    <a:pt x="50" y="18"/>
                    <a:pt x="50" y="18"/>
                    <a:pt x="50" y="18"/>
                  </a:cubicBezTo>
                  <a:cubicBezTo>
                    <a:pt x="50" y="17"/>
                    <a:pt x="50" y="17"/>
                    <a:pt x="50" y="17"/>
                  </a:cubicBezTo>
                  <a:cubicBezTo>
                    <a:pt x="49" y="15"/>
                    <a:pt x="49" y="12"/>
                    <a:pt x="46" y="10"/>
                  </a:cubicBezTo>
                  <a:lnTo>
                    <a:pt x="45" y="9"/>
                  </a:lnTo>
                  <a:close/>
                  <a:moveTo>
                    <a:pt x="57" y="25"/>
                  </a:moveTo>
                  <a:cubicBezTo>
                    <a:pt x="57" y="24"/>
                    <a:pt x="55" y="21"/>
                    <a:pt x="53" y="19"/>
                  </a:cubicBezTo>
                  <a:cubicBezTo>
                    <a:pt x="53" y="21"/>
                    <a:pt x="54" y="23"/>
                    <a:pt x="57" y="25"/>
                  </a:cubicBezTo>
                  <a:close/>
                  <a:moveTo>
                    <a:pt x="44" y="29"/>
                  </a:moveTo>
                  <a:cubicBezTo>
                    <a:pt x="45" y="32"/>
                    <a:pt x="49" y="36"/>
                    <a:pt x="51" y="35"/>
                  </a:cubicBezTo>
                  <a:cubicBezTo>
                    <a:pt x="52" y="35"/>
                    <a:pt x="53" y="34"/>
                    <a:pt x="53" y="33"/>
                  </a:cubicBezTo>
                  <a:cubicBezTo>
                    <a:pt x="51" y="33"/>
                    <a:pt x="49" y="32"/>
                    <a:pt x="47" y="30"/>
                  </a:cubicBezTo>
                  <a:cubicBezTo>
                    <a:pt x="46" y="30"/>
                    <a:pt x="45" y="29"/>
                    <a:pt x="45" y="29"/>
                  </a:cubicBezTo>
                  <a:cubicBezTo>
                    <a:pt x="44" y="29"/>
                    <a:pt x="44" y="29"/>
                    <a:pt x="44" y="29"/>
                  </a:cubicBezTo>
                  <a:close/>
                  <a:moveTo>
                    <a:pt x="5" y="49"/>
                  </a:moveTo>
                  <a:cubicBezTo>
                    <a:pt x="5" y="62"/>
                    <a:pt x="10" y="77"/>
                    <a:pt x="19" y="82"/>
                  </a:cubicBezTo>
                  <a:cubicBezTo>
                    <a:pt x="12" y="74"/>
                    <a:pt x="8" y="58"/>
                    <a:pt x="8" y="46"/>
                  </a:cubicBezTo>
                  <a:cubicBezTo>
                    <a:pt x="8" y="36"/>
                    <a:pt x="10" y="28"/>
                    <a:pt x="13" y="22"/>
                  </a:cubicBezTo>
                  <a:cubicBezTo>
                    <a:pt x="8" y="29"/>
                    <a:pt x="5" y="38"/>
                    <a:pt x="5" y="49"/>
                  </a:cubicBezTo>
                  <a:close/>
                  <a:moveTo>
                    <a:pt x="146" y="18"/>
                  </a:moveTo>
                  <a:cubicBezTo>
                    <a:pt x="146" y="18"/>
                    <a:pt x="146" y="18"/>
                    <a:pt x="146" y="18"/>
                  </a:cubicBezTo>
                  <a:cubicBezTo>
                    <a:pt x="146" y="21"/>
                    <a:pt x="139" y="31"/>
                    <a:pt x="134" y="33"/>
                  </a:cubicBezTo>
                  <a:cubicBezTo>
                    <a:pt x="134" y="33"/>
                    <a:pt x="134" y="33"/>
                    <a:pt x="134" y="33"/>
                  </a:cubicBezTo>
                  <a:cubicBezTo>
                    <a:pt x="103" y="35"/>
                    <a:pt x="85" y="24"/>
                    <a:pt x="66" y="10"/>
                  </a:cubicBezTo>
                  <a:cubicBezTo>
                    <a:pt x="63" y="8"/>
                    <a:pt x="63" y="8"/>
                    <a:pt x="63" y="8"/>
                  </a:cubicBezTo>
                  <a:cubicBezTo>
                    <a:pt x="67" y="9"/>
                    <a:pt x="67" y="9"/>
                    <a:pt x="67" y="9"/>
                  </a:cubicBezTo>
                  <a:cubicBezTo>
                    <a:pt x="73" y="10"/>
                    <a:pt x="80" y="13"/>
                    <a:pt x="88" y="17"/>
                  </a:cubicBezTo>
                  <a:cubicBezTo>
                    <a:pt x="108" y="26"/>
                    <a:pt x="131" y="36"/>
                    <a:pt x="144" y="16"/>
                  </a:cubicBezTo>
                  <a:cubicBezTo>
                    <a:pt x="145" y="16"/>
                    <a:pt x="145" y="16"/>
                    <a:pt x="145" y="16"/>
                  </a:cubicBezTo>
                  <a:cubicBezTo>
                    <a:pt x="145" y="16"/>
                    <a:pt x="145" y="16"/>
                    <a:pt x="145" y="16"/>
                  </a:cubicBezTo>
                  <a:cubicBezTo>
                    <a:pt x="146" y="16"/>
                    <a:pt x="146" y="16"/>
                    <a:pt x="146" y="18"/>
                  </a:cubicBezTo>
                  <a:close/>
                  <a:moveTo>
                    <a:pt x="133" y="31"/>
                  </a:moveTo>
                  <a:cubicBezTo>
                    <a:pt x="138" y="29"/>
                    <a:pt x="144" y="21"/>
                    <a:pt x="145" y="18"/>
                  </a:cubicBezTo>
                  <a:cubicBezTo>
                    <a:pt x="131" y="37"/>
                    <a:pt x="108" y="27"/>
                    <a:pt x="87" y="18"/>
                  </a:cubicBezTo>
                  <a:cubicBezTo>
                    <a:pt x="81" y="15"/>
                    <a:pt x="76" y="13"/>
                    <a:pt x="71" y="11"/>
                  </a:cubicBezTo>
                  <a:cubicBezTo>
                    <a:pt x="88" y="23"/>
                    <a:pt x="105" y="33"/>
                    <a:pt x="133" y="31"/>
                  </a:cubicBezTo>
                  <a:close/>
                  <a:moveTo>
                    <a:pt x="55" y="30"/>
                  </a:moveTo>
                  <a:cubicBezTo>
                    <a:pt x="54" y="30"/>
                    <a:pt x="54" y="30"/>
                    <a:pt x="54" y="30"/>
                  </a:cubicBezTo>
                  <a:cubicBezTo>
                    <a:pt x="47" y="29"/>
                    <a:pt x="42" y="25"/>
                    <a:pt x="42" y="17"/>
                  </a:cubicBezTo>
                  <a:cubicBezTo>
                    <a:pt x="42" y="16"/>
                    <a:pt x="42" y="16"/>
                    <a:pt x="42" y="16"/>
                  </a:cubicBezTo>
                  <a:cubicBezTo>
                    <a:pt x="43" y="16"/>
                    <a:pt x="43" y="16"/>
                    <a:pt x="43" y="16"/>
                  </a:cubicBezTo>
                  <a:cubicBezTo>
                    <a:pt x="50" y="17"/>
                    <a:pt x="53" y="23"/>
                    <a:pt x="55" y="29"/>
                  </a:cubicBezTo>
                  <a:lnTo>
                    <a:pt x="55" y="30"/>
                  </a:lnTo>
                  <a:close/>
                  <a:moveTo>
                    <a:pt x="43" y="17"/>
                  </a:moveTo>
                  <a:cubicBezTo>
                    <a:pt x="44" y="24"/>
                    <a:pt x="47" y="27"/>
                    <a:pt x="53" y="28"/>
                  </a:cubicBezTo>
                  <a:cubicBezTo>
                    <a:pt x="51" y="23"/>
                    <a:pt x="49" y="19"/>
                    <a:pt x="43" y="17"/>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93" name="Freeform 49"/>
            <p:cNvSpPr>
              <a:spLocks noEditPoints="1"/>
            </p:cNvSpPr>
            <p:nvPr/>
          </p:nvSpPr>
          <p:spPr bwMode="auto">
            <a:xfrm>
              <a:off x="4162425" y="3344863"/>
              <a:ext cx="334963" cy="328613"/>
            </a:xfrm>
            <a:custGeom>
              <a:avLst/>
              <a:gdLst>
                <a:gd name="T0" fmla="*/ 61 w 149"/>
                <a:gd name="T1" fmla="*/ 17 h 146"/>
                <a:gd name="T2" fmla="*/ 70 w 149"/>
                <a:gd name="T3" fmla="*/ 13 h 146"/>
                <a:gd name="T4" fmla="*/ 67 w 149"/>
                <a:gd name="T5" fmla="*/ 22 h 146"/>
                <a:gd name="T6" fmla="*/ 71 w 149"/>
                <a:gd name="T7" fmla="*/ 8 h 146"/>
                <a:gd name="T8" fmla="*/ 77 w 149"/>
                <a:gd name="T9" fmla="*/ 20 h 146"/>
                <a:gd name="T10" fmla="*/ 146 w 149"/>
                <a:gd name="T11" fmla="*/ 39 h 146"/>
                <a:gd name="T12" fmla="*/ 125 w 149"/>
                <a:gd name="T13" fmla="*/ 103 h 146"/>
                <a:gd name="T14" fmla="*/ 146 w 149"/>
                <a:gd name="T15" fmla="*/ 99 h 146"/>
                <a:gd name="T16" fmla="*/ 148 w 149"/>
                <a:gd name="T17" fmla="*/ 120 h 146"/>
                <a:gd name="T18" fmla="*/ 129 w 149"/>
                <a:gd name="T19" fmla="*/ 119 h 146"/>
                <a:gd name="T20" fmla="*/ 141 w 149"/>
                <a:gd name="T21" fmla="*/ 143 h 146"/>
                <a:gd name="T22" fmla="*/ 124 w 149"/>
                <a:gd name="T23" fmla="*/ 108 h 146"/>
                <a:gd name="T24" fmla="*/ 121 w 149"/>
                <a:gd name="T25" fmla="*/ 76 h 146"/>
                <a:gd name="T26" fmla="*/ 132 w 149"/>
                <a:gd name="T27" fmla="*/ 18 h 146"/>
                <a:gd name="T28" fmla="*/ 46 w 149"/>
                <a:gd name="T29" fmla="*/ 31 h 146"/>
                <a:gd name="T30" fmla="*/ 0 w 149"/>
                <a:gd name="T31" fmla="*/ 27 h 146"/>
                <a:gd name="T32" fmla="*/ 60 w 149"/>
                <a:gd name="T33" fmla="*/ 24 h 146"/>
                <a:gd name="T34" fmla="*/ 58 w 149"/>
                <a:gd name="T35" fmla="*/ 11 h 146"/>
                <a:gd name="T36" fmla="*/ 68 w 149"/>
                <a:gd name="T37" fmla="*/ 8 h 146"/>
                <a:gd name="T38" fmla="*/ 61 w 149"/>
                <a:gd name="T39" fmla="*/ 17 h 146"/>
                <a:gd name="T40" fmla="*/ 58 w 149"/>
                <a:gd name="T41" fmla="*/ 27 h 146"/>
                <a:gd name="T42" fmla="*/ 31 w 149"/>
                <a:gd name="T43" fmla="*/ 25 h 146"/>
                <a:gd name="T44" fmla="*/ 58 w 149"/>
                <a:gd name="T45" fmla="*/ 27 h 146"/>
                <a:gd name="T46" fmla="*/ 101 w 149"/>
                <a:gd name="T47" fmla="*/ 11 h 146"/>
                <a:gd name="T48" fmla="*/ 88 w 149"/>
                <a:gd name="T49" fmla="*/ 20 h 146"/>
                <a:gd name="T50" fmla="*/ 101 w 149"/>
                <a:gd name="T51" fmla="*/ 11 h 146"/>
                <a:gd name="T52" fmla="*/ 142 w 149"/>
                <a:gd name="T53" fmla="*/ 32 h 146"/>
                <a:gd name="T54" fmla="*/ 141 w 149"/>
                <a:gd name="T55" fmla="*/ 34 h 146"/>
                <a:gd name="T56" fmla="*/ 122 w 149"/>
                <a:gd name="T57" fmla="*/ 95 h 146"/>
                <a:gd name="T58" fmla="*/ 142 w 149"/>
                <a:gd name="T59" fmla="*/ 32 h 146"/>
                <a:gd name="T60" fmla="*/ 145 w 149"/>
                <a:gd name="T61" fmla="*/ 119 h 146"/>
                <a:gd name="T62" fmla="*/ 142 w 149"/>
                <a:gd name="T63" fmla="*/ 106 h 146"/>
                <a:gd name="T64" fmla="*/ 132 w 149"/>
                <a:gd name="T65" fmla="*/ 106 h 146"/>
                <a:gd name="T66" fmla="*/ 145 w 149"/>
                <a:gd name="T67" fmla="*/ 119 h 146"/>
                <a:gd name="T68" fmla="*/ 146 w 149"/>
                <a:gd name="T69" fmla="*/ 103 h 146"/>
                <a:gd name="T70" fmla="*/ 134 w 149"/>
                <a:gd name="T71" fmla="*/ 103 h 146"/>
                <a:gd name="T72" fmla="*/ 146 w 149"/>
                <a:gd name="T73" fmla="*/ 103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9" h="146">
                  <a:moveTo>
                    <a:pt x="61" y="17"/>
                  </a:moveTo>
                  <a:cubicBezTo>
                    <a:pt x="64" y="17"/>
                    <a:pt x="67" y="9"/>
                    <a:pt x="70" y="13"/>
                  </a:cubicBezTo>
                  <a:cubicBezTo>
                    <a:pt x="68" y="15"/>
                    <a:pt x="65" y="17"/>
                    <a:pt x="67" y="22"/>
                  </a:cubicBezTo>
                  <a:cubicBezTo>
                    <a:pt x="78" y="22"/>
                    <a:pt x="72" y="11"/>
                    <a:pt x="71" y="8"/>
                  </a:cubicBezTo>
                  <a:cubicBezTo>
                    <a:pt x="75" y="4"/>
                    <a:pt x="81" y="15"/>
                    <a:pt x="77" y="20"/>
                  </a:cubicBezTo>
                  <a:cubicBezTo>
                    <a:pt x="103" y="0"/>
                    <a:pt x="144" y="7"/>
                    <a:pt x="146" y="39"/>
                  </a:cubicBezTo>
                  <a:cubicBezTo>
                    <a:pt x="148" y="63"/>
                    <a:pt x="123" y="79"/>
                    <a:pt x="125" y="103"/>
                  </a:cubicBezTo>
                  <a:cubicBezTo>
                    <a:pt x="130" y="105"/>
                    <a:pt x="138" y="94"/>
                    <a:pt x="146" y="99"/>
                  </a:cubicBezTo>
                  <a:cubicBezTo>
                    <a:pt x="149" y="104"/>
                    <a:pt x="147" y="114"/>
                    <a:pt x="148" y="120"/>
                  </a:cubicBezTo>
                  <a:cubicBezTo>
                    <a:pt x="142" y="125"/>
                    <a:pt x="135" y="122"/>
                    <a:pt x="129" y="119"/>
                  </a:cubicBezTo>
                  <a:cubicBezTo>
                    <a:pt x="129" y="131"/>
                    <a:pt x="129" y="143"/>
                    <a:pt x="141" y="143"/>
                  </a:cubicBezTo>
                  <a:cubicBezTo>
                    <a:pt x="120" y="146"/>
                    <a:pt x="125" y="125"/>
                    <a:pt x="124" y="108"/>
                  </a:cubicBezTo>
                  <a:cubicBezTo>
                    <a:pt x="123" y="95"/>
                    <a:pt x="118" y="88"/>
                    <a:pt x="121" y="76"/>
                  </a:cubicBezTo>
                  <a:cubicBezTo>
                    <a:pt x="125" y="57"/>
                    <a:pt x="149" y="40"/>
                    <a:pt x="132" y="18"/>
                  </a:cubicBezTo>
                  <a:cubicBezTo>
                    <a:pt x="101" y="5"/>
                    <a:pt x="76" y="33"/>
                    <a:pt x="46" y="31"/>
                  </a:cubicBezTo>
                  <a:cubicBezTo>
                    <a:pt x="31" y="30"/>
                    <a:pt x="16" y="16"/>
                    <a:pt x="0" y="27"/>
                  </a:cubicBezTo>
                  <a:cubicBezTo>
                    <a:pt x="14" y="12"/>
                    <a:pt x="37" y="23"/>
                    <a:pt x="60" y="24"/>
                  </a:cubicBezTo>
                  <a:cubicBezTo>
                    <a:pt x="62" y="22"/>
                    <a:pt x="58" y="15"/>
                    <a:pt x="58" y="11"/>
                  </a:cubicBezTo>
                  <a:cubicBezTo>
                    <a:pt x="61" y="10"/>
                    <a:pt x="64" y="4"/>
                    <a:pt x="68" y="8"/>
                  </a:cubicBezTo>
                  <a:cubicBezTo>
                    <a:pt x="67" y="9"/>
                    <a:pt x="59" y="9"/>
                    <a:pt x="61" y="17"/>
                  </a:cubicBezTo>
                  <a:close/>
                  <a:moveTo>
                    <a:pt x="58" y="27"/>
                  </a:moveTo>
                  <a:cubicBezTo>
                    <a:pt x="49" y="25"/>
                    <a:pt x="41" y="22"/>
                    <a:pt x="31" y="25"/>
                  </a:cubicBezTo>
                  <a:cubicBezTo>
                    <a:pt x="41" y="26"/>
                    <a:pt x="49" y="32"/>
                    <a:pt x="58" y="27"/>
                  </a:cubicBezTo>
                  <a:close/>
                  <a:moveTo>
                    <a:pt x="101" y="11"/>
                  </a:moveTo>
                  <a:cubicBezTo>
                    <a:pt x="98" y="14"/>
                    <a:pt x="85" y="15"/>
                    <a:pt x="88" y="20"/>
                  </a:cubicBezTo>
                  <a:cubicBezTo>
                    <a:pt x="90" y="15"/>
                    <a:pt x="104" y="16"/>
                    <a:pt x="101" y="11"/>
                  </a:cubicBezTo>
                  <a:close/>
                  <a:moveTo>
                    <a:pt x="142" y="32"/>
                  </a:moveTo>
                  <a:cubicBezTo>
                    <a:pt x="140" y="29"/>
                    <a:pt x="138" y="30"/>
                    <a:pt x="141" y="34"/>
                  </a:cubicBezTo>
                  <a:cubicBezTo>
                    <a:pt x="139" y="59"/>
                    <a:pt x="121" y="67"/>
                    <a:pt x="122" y="95"/>
                  </a:cubicBezTo>
                  <a:cubicBezTo>
                    <a:pt x="127" y="73"/>
                    <a:pt x="146" y="59"/>
                    <a:pt x="142" y="32"/>
                  </a:cubicBezTo>
                  <a:close/>
                  <a:moveTo>
                    <a:pt x="145" y="119"/>
                  </a:moveTo>
                  <a:cubicBezTo>
                    <a:pt x="145" y="113"/>
                    <a:pt x="145" y="109"/>
                    <a:pt x="142" y="106"/>
                  </a:cubicBezTo>
                  <a:cubicBezTo>
                    <a:pt x="139" y="106"/>
                    <a:pt x="135" y="106"/>
                    <a:pt x="132" y="106"/>
                  </a:cubicBezTo>
                  <a:cubicBezTo>
                    <a:pt x="126" y="113"/>
                    <a:pt x="134" y="121"/>
                    <a:pt x="145" y="119"/>
                  </a:cubicBezTo>
                  <a:close/>
                  <a:moveTo>
                    <a:pt x="146" y="103"/>
                  </a:moveTo>
                  <a:cubicBezTo>
                    <a:pt x="142" y="100"/>
                    <a:pt x="137" y="100"/>
                    <a:pt x="134" y="103"/>
                  </a:cubicBezTo>
                  <a:cubicBezTo>
                    <a:pt x="139" y="101"/>
                    <a:pt x="144" y="107"/>
                    <a:pt x="146" y="103"/>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94" name="Freeform 50"/>
            <p:cNvSpPr>
              <a:spLocks noEditPoints="1"/>
            </p:cNvSpPr>
            <p:nvPr/>
          </p:nvSpPr>
          <p:spPr bwMode="auto">
            <a:xfrm>
              <a:off x="4162425" y="3359150"/>
              <a:ext cx="334963" cy="309563"/>
            </a:xfrm>
            <a:custGeom>
              <a:avLst/>
              <a:gdLst>
                <a:gd name="T0" fmla="*/ 69 w 149"/>
                <a:gd name="T1" fmla="*/ 3 h 138"/>
                <a:gd name="T2" fmla="*/ 64 w 149"/>
                <a:gd name="T3" fmla="*/ 7 h 138"/>
                <a:gd name="T4" fmla="*/ 70 w 149"/>
                <a:gd name="T5" fmla="*/ 7 h 138"/>
                <a:gd name="T6" fmla="*/ 70 w 149"/>
                <a:gd name="T7" fmla="*/ 3 h 138"/>
                <a:gd name="T8" fmla="*/ 73 w 149"/>
                <a:gd name="T9" fmla="*/ 1 h 138"/>
                <a:gd name="T10" fmla="*/ 147 w 149"/>
                <a:gd name="T11" fmla="*/ 33 h 138"/>
                <a:gd name="T12" fmla="*/ 142 w 149"/>
                <a:gd name="T13" fmla="*/ 91 h 138"/>
                <a:gd name="T14" fmla="*/ 149 w 149"/>
                <a:gd name="T15" fmla="*/ 114 h 138"/>
                <a:gd name="T16" fmla="*/ 130 w 149"/>
                <a:gd name="T17" fmla="*/ 114 h 138"/>
                <a:gd name="T18" fmla="*/ 137 w 149"/>
                <a:gd name="T19" fmla="*/ 138 h 138"/>
                <a:gd name="T20" fmla="*/ 122 w 149"/>
                <a:gd name="T21" fmla="*/ 94 h 138"/>
                <a:gd name="T22" fmla="*/ 129 w 149"/>
                <a:gd name="T23" fmla="*/ 51 h 138"/>
                <a:gd name="T24" fmla="*/ 49 w 149"/>
                <a:gd name="T25" fmla="*/ 26 h 138"/>
                <a:gd name="T26" fmla="*/ 1 w 149"/>
                <a:gd name="T27" fmla="*/ 21 h 138"/>
                <a:gd name="T28" fmla="*/ 39 w 149"/>
                <a:gd name="T29" fmla="*/ 15 h 138"/>
                <a:gd name="T30" fmla="*/ 58 w 149"/>
                <a:gd name="T31" fmla="*/ 5 h 138"/>
                <a:gd name="T32" fmla="*/ 67 w 149"/>
                <a:gd name="T33" fmla="*/ 2 h 138"/>
                <a:gd name="T34" fmla="*/ 60 w 149"/>
                <a:gd name="T35" fmla="*/ 10 h 138"/>
                <a:gd name="T36" fmla="*/ 77 w 149"/>
                <a:gd name="T37" fmla="*/ 14 h 138"/>
                <a:gd name="T38" fmla="*/ 73 w 149"/>
                <a:gd name="T39" fmla="*/ 15 h 138"/>
                <a:gd name="T40" fmla="*/ 68 w 149"/>
                <a:gd name="T41" fmla="*/ 8 h 138"/>
                <a:gd name="T42" fmla="*/ 61 w 149"/>
                <a:gd name="T43" fmla="*/ 12 h 138"/>
                <a:gd name="T44" fmla="*/ 60 w 149"/>
                <a:gd name="T45" fmla="*/ 19 h 138"/>
                <a:gd name="T46" fmla="*/ 7 w 149"/>
                <a:gd name="T47" fmla="*/ 17 h 138"/>
                <a:gd name="T48" fmla="*/ 40 w 149"/>
                <a:gd name="T49" fmla="*/ 17 h 138"/>
                <a:gd name="T50" fmla="*/ 60 w 149"/>
                <a:gd name="T51" fmla="*/ 20 h 138"/>
                <a:gd name="T52" fmla="*/ 31 w 149"/>
                <a:gd name="T53" fmla="*/ 20 h 138"/>
                <a:gd name="T54" fmla="*/ 49 w 149"/>
                <a:gd name="T55" fmla="*/ 24 h 138"/>
                <a:gd name="T56" fmla="*/ 87 w 149"/>
                <a:gd name="T57" fmla="*/ 12 h 138"/>
                <a:gd name="T58" fmla="*/ 77 w 149"/>
                <a:gd name="T59" fmla="*/ 14 h 138"/>
                <a:gd name="T60" fmla="*/ 124 w 149"/>
                <a:gd name="T61" fmla="*/ 97 h 138"/>
                <a:gd name="T62" fmla="*/ 101 w 149"/>
                <a:gd name="T63" fmla="*/ 4 h 138"/>
                <a:gd name="T64" fmla="*/ 89 w 149"/>
                <a:gd name="T65" fmla="*/ 14 h 138"/>
                <a:gd name="T66" fmla="*/ 133 w 149"/>
                <a:gd name="T67" fmla="*/ 12 h 138"/>
                <a:gd name="T68" fmla="*/ 131 w 149"/>
                <a:gd name="T69" fmla="*/ 55 h 138"/>
                <a:gd name="T70" fmla="*/ 140 w 149"/>
                <a:gd name="T71" fmla="*/ 24 h 138"/>
                <a:gd name="T72" fmla="*/ 123 w 149"/>
                <a:gd name="T73" fmla="*/ 89 h 138"/>
                <a:gd name="T74" fmla="*/ 135 w 149"/>
                <a:gd name="T75" fmla="*/ 137 h 138"/>
                <a:gd name="T76" fmla="*/ 141 w 149"/>
                <a:gd name="T77" fmla="*/ 116 h 138"/>
                <a:gd name="T78" fmla="*/ 147 w 149"/>
                <a:gd name="T79" fmla="*/ 98 h 138"/>
                <a:gd name="T80" fmla="*/ 131 w 149"/>
                <a:gd name="T81" fmla="*/ 99 h 138"/>
                <a:gd name="T82" fmla="*/ 146 w 149"/>
                <a:gd name="T83" fmla="*/ 94 h 138"/>
                <a:gd name="T84" fmla="*/ 88 w 149"/>
                <a:gd name="T85" fmla="*/ 12 h 138"/>
                <a:gd name="T86" fmla="*/ 95 w 149"/>
                <a:gd name="T87" fmla="*/ 9 h 138"/>
                <a:gd name="T88" fmla="*/ 40 w 149"/>
                <a:gd name="T89" fmla="*/ 19 h 138"/>
                <a:gd name="T90" fmla="*/ 56 w 149"/>
                <a:gd name="T91" fmla="*/ 21 h 138"/>
                <a:gd name="T92" fmla="*/ 141 w 149"/>
                <a:gd name="T93" fmla="*/ 28 h 138"/>
                <a:gd name="T94" fmla="*/ 131 w 149"/>
                <a:gd name="T95" fmla="*/ 66 h 138"/>
                <a:gd name="T96" fmla="*/ 141 w 149"/>
                <a:gd name="T97" fmla="*/ 97 h 138"/>
                <a:gd name="T98" fmla="*/ 143 w 149"/>
                <a:gd name="T99" fmla="*/ 100 h 138"/>
                <a:gd name="T100" fmla="*/ 130 w 149"/>
                <a:gd name="T101" fmla="*/ 108 h 138"/>
                <a:gd name="T102" fmla="*/ 131 w 149"/>
                <a:gd name="T103" fmla="*/ 107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49" h="138">
                  <a:moveTo>
                    <a:pt x="65" y="0"/>
                  </a:moveTo>
                  <a:cubicBezTo>
                    <a:pt x="66" y="0"/>
                    <a:pt x="68" y="1"/>
                    <a:pt x="69" y="2"/>
                  </a:cubicBezTo>
                  <a:cubicBezTo>
                    <a:pt x="69" y="2"/>
                    <a:pt x="69" y="2"/>
                    <a:pt x="69" y="2"/>
                  </a:cubicBezTo>
                  <a:cubicBezTo>
                    <a:pt x="69" y="3"/>
                    <a:pt x="69" y="3"/>
                    <a:pt x="69" y="3"/>
                  </a:cubicBezTo>
                  <a:cubicBezTo>
                    <a:pt x="68" y="3"/>
                    <a:pt x="68" y="3"/>
                    <a:pt x="67" y="4"/>
                  </a:cubicBezTo>
                  <a:cubicBezTo>
                    <a:pt x="65" y="4"/>
                    <a:pt x="63" y="4"/>
                    <a:pt x="62" y="6"/>
                  </a:cubicBezTo>
                  <a:cubicBezTo>
                    <a:pt x="62" y="7"/>
                    <a:pt x="61" y="8"/>
                    <a:pt x="62" y="10"/>
                  </a:cubicBezTo>
                  <a:cubicBezTo>
                    <a:pt x="63" y="9"/>
                    <a:pt x="63" y="8"/>
                    <a:pt x="64" y="7"/>
                  </a:cubicBezTo>
                  <a:cubicBezTo>
                    <a:pt x="66" y="6"/>
                    <a:pt x="67" y="5"/>
                    <a:pt x="68" y="5"/>
                  </a:cubicBezTo>
                  <a:cubicBezTo>
                    <a:pt x="69" y="5"/>
                    <a:pt x="70" y="5"/>
                    <a:pt x="70" y="6"/>
                  </a:cubicBezTo>
                  <a:cubicBezTo>
                    <a:pt x="71" y="6"/>
                    <a:pt x="71" y="6"/>
                    <a:pt x="71" y="6"/>
                  </a:cubicBezTo>
                  <a:cubicBezTo>
                    <a:pt x="70" y="7"/>
                    <a:pt x="70" y="7"/>
                    <a:pt x="70" y="7"/>
                  </a:cubicBezTo>
                  <a:cubicBezTo>
                    <a:pt x="70" y="8"/>
                    <a:pt x="69" y="8"/>
                    <a:pt x="69" y="9"/>
                  </a:cubicBezTo>
                  <a:cubicBezTo>
                    <a:pt x="68" y="11"/>
                    <a:pt x="67" y="12"/>
                    <a:pt x="67" y="16"/>
                  </a:cubicBezTo>
                  <a:cubicBezTo>
                    <a:pt x="70" y="16"/>
                    <a:pt x="71" y="15"/>
                    <a:pt x="72" y="14"/>
                  </a:cubicBezTo>
                  <a:cubicBezTo>
                    <a:pt x="74" y="11"/>
                    <a:pt x="71" y="5"/>
                    <a:pt x="70" y="3"/>
                  </a:cubicBezTo>
                  <a:cubicBezTo>
                    <a:pt x="70" y="2"/>
                    <a:pt x="70" y="2"/>
                    <a:pt x="70" y="2"/>
                  </a:cubicBezTo>
                  <a:cubicBezTo>
                    <a:pt x="71" y="2"/>
                    <a:pt x="71" y="2"/>
                    <a:pt x="71" y="2"/>
                  </a:cubicBezTo>
                  <a:cubicBezTo>
                    <a:pt x="71" y="1"/>
                    <a:pt x="72" y="1"/>
                    <a:pt x="73" y="1"/>
                  </a:cubicBezTo>
                  <a:cubicBezTo>
                    <a:pt x="73" y="1"/>
                    <a:pt x="73" y="1"/>
                    <a:pt x="73" y="1"/>
                  </a:cubicBezTo>
                  <a:cubicBezTo>
                    <a:pt x="75" y="1"/>
                    <a:pt x="77" y="3"/>
                    <a:pt x="78" y="5"/>
                  </a:cubicBezTo>
                  <a:cubicBezTo>
                    <a:pt x="79" y="7"/>
                    <a:pt x="79" y="9"/>
                    <a:pt x="79" y="11"/>
                  </a:cubicBezTo>
                  <a:cubicBezTo>
                    <a:pt x="88" y="5"/>
                    <a:pt x="99" y="2"/>
                    <a:pt x="110" y="2"/>
                  </a:cubicBezTo>
                  <a:cubicBezTo>
                    <a:pt x="131" y="2"/>
                    <a:pt x="145" y="14"/>
                    <a:pt x="147" y="33"/>
                  </a:cubicBezTo>
                  <a:cubicBezTo>
                    <a:pt x="148" y="45"/>
                    <a:pt x="142" y="55"/>
                    <a:pt x="137" y="65"/>
                  </a:cubicBezTo>
                  <a:cubicBezTo>
                    <a:pt x="131" y="75"/>
                    <a:pt x="125" y="85"/>
                    <a:pt x="126" y="97"/>
                  </a:cubicBezTo>
                  <a:cubicBezTo>
                    <a:pt x="127" y="97"/>
                    <a:pt x="130" y="96"/>
                    <a:pt x="132" y="95"/>
                  </a:cubicBezTo>
                  <a:cubicBezTo>
                    <a:pt x="135" y="93"/>
                    <a:pt x="138" y="91"/>
                    <a:pt x="142" y="91"/>
                  </a:cubicBezTo>
                  <a:cubicBezTo>
                    <a:pt x="144" y="91"/>
                    <a:pt x="145" y="92"/>
                    <a:pt x="147" y="93"/>
                  </a:cubicBezTo>
                  <a:cubicBezTo>
                    <a:pt x="147" y="93"/>
                    <a:pt x="147" y="93"/>
                    <a:pt x="147" y="93"/>
                  </a:cubicBezTo>
                  <a:cubicBezTo>
                    <a:pt x="149" y="96"/>
                    <a:pt x="149" y="101"/>
                    <a:pt x="149" y="106"/>
                  </a:cubicBezTo>
                  <a:cubicBezTo>
                    <a:pt x="148" y="109"/>
                    <a:pt x="148" y="112"/>
                    <a:pt x="149" y="114"/>
                  </a:cubicBezTo>
                  <a:cubicBezTo>
                    <a:pt x="149" y="115"/>
                    <a:pt x="149" y="115"/>
                    <a:pt x="149" y="115"/>
                  </a:cubicBezTo>
                  <a:cubicBezTo>
                    <a:pt x="148" y="115"/>
                    <a:pt x="148" y="115"/>
                    <a:pt x="148" y="115"/>
                  </a:cubicBezTo>
                  <a:cubicBezTo>
                    <a:pt x="146" y="117"/>
                    <a:pt x="143" y="118"/>
                    <a:pt x="141" y="118"/>
                  </a:cubicBezTo>
                  <a:cubicBezTo>
                    <a:pt x="137" y="118"/>
                    <a:pt x="134" y="116"/>
                    <a:pt x="130" y="114"/>
                  </a:cubicBezTo>
                  <a:cubicBezTo>
                    <a:pt x="130" y="115"/>
                    <a:pt x="130" y="115"/>
                    <a:pt x="130" y="115"/>
                  </a:cubicBezTo>
                  <a:cubicBezTo>
                    <a:pt x="130" y="126"/>
                    <a:pt x="130" y="136"/>
                    <a:pt x="141" y="136"/>
                  </a:cubicBezTo>
                  <a:cubicBezTo>
                    <a:pt x="141" y="138"/>
                    <a:pt x="141" y="138"/>
                    <a:pt x="141" y="138"/>
                  </a:cubicBezTo>
                  <a:cubicBezTo>
                    <a:pt x="139" y="138"/>
                    <a:pt x="138" y="138"/>
                    <a:pt x="137" y="138"/>
                  </a:cubicBezTo>
                  <a:cubicBezTo>
                    <a:pt x="123" y="138"/>
                    <a:pt x="123" y="125"/>
                    <a:pt x="123" y="112"/>
                  </a:cubicBezTo>
                  <a:cubicBezTo>
                    <a:pt x="123" y="108"/>
                    <a:pt x="123" y="105"/>
                    <a:pt x="123" y="102"/>
                  </a:cubicBezTo>
                  <a:cubicBezTo>
                    <a:pt x="123" y="99"/>
                    <a:pt x="122" y="96"/>
                    <a:pt x="122" y="94"/>
                  </a:cubicBezTo>
                  <a:cubicBezTo>
                    <a:pt x="122" y="94"/>
                    <a:pt x="122" y="94"/>
                    <a:pt x="122" y="94"/>
                  </a:cubicBezTo>
                  <a:cubicBezTo>
                    <a:pt x="122" y="93"/>
                    <a:pt x="122" y="93"/>
                    <a:pt x="122" y="93"/>
                  </a:cubicBezTo>
                  <a:cubicBezTo>
                    <a:pt x="121" y="92"/>
                    <a:pt x="121" y="91"/>
                    <a:pt x="121" y="90"/>
                  </a:cubicBezTo>
                  <a:cubicBezTo>
                    <a:pt x="120" y="84"/>
                    <a:pt x="118" y="78"/>
                    <a:pt x="120" y="70"/>
                  </a:cubicBezTo>
                  <a:cubicBezTo>
                    <a:pt x="122" y="64"/>
                    <a:pt x="125" y="57"/>
                    <a:pt x="129" y="51"/>
                  </a:cubicBezTo>
                  <a:cubicBezTo>
                    <a:pt x="136" y="39"/>
                    <a:pt x="143" y="27"/>
                    <a:pt x="132" y="13"/>
                  </a:cubicBezTo>
                  <a:cubicBezTo>
                    <a:pt x="126" y="11"/>
                    <a:pt x="121" y="10"/>
                    <a:pt x="115" y="10"/>
                  </a:cubicBezTo>
                  <a:cubicBezTo>
                    <a:pt x="104" y="10"/>
                    <a:pt x="93" y="14"/>
                    <a:pt x="83" y="18"/>
                  </a:cubicBezTo>
                  <a:cubicBezTo>
                    <a:pt x="72" y="22"/>
                    <a:pt x="61" y="26"/>
                    <a:pt x="49" y="26"/>
                  </a:cubicBezTo>
                  <a:cubicBezTo>
                    <a:pt x="48" y="26"/>
                    <a:pt x="47" y="26"/>
                    <a:pt x="45" y="26"/>
                  </a:cubicBezTo>
                  <a:cubicBezTo>
                    <a:pt x="40" y="25"/>
                    <a:pt x="35" y="23"/>
                    <a:pt x="30" y="22"/>
                  </a:cubicBezTo>
                  <a:cubicBezTo>
                    <a:pt x="25" y="19"/>
                    <a:pt x="19" y="17"/>
                    <a:pt x="13" y="17"/>
                  </a:cubicBezTo>
                  <a:cubicBezTo>
                    <a:pt x="9" y="17"/>
                    <a:pt x="4" y="19"/>
                    <a:pt x="1" y="21"/>
                  </a:cubicBezTo>
                  <a:cubicBezTo>
                    <a:pt x="0" y="20"/>
                    <a:pt x="0" y="20"/>
                    <a:pt x="0" y="20"/>
                  </a:cubicBezTo>
                  <a:cubicBezTo>
                    <a:pt x="5" y="15"/>
                    <a:pt x="11" y="13"/>
                    <a:pt x="20" y="13"/>
                  </a:cubicBezTo>
                  <a:cubicBezTo>
                    <a:pt x="20" y="13"/>
                    <a:pt x="20" y="13"/>
                    <a:pt x="20" y="13"/>
                  </a:cubicBezTo>
                  <a:cubicBezTo>
                    <a:pt x="26" y="13"/>
                    <a:pt x="33" y="14"/>
                    <a:pt x="39" y="15"/>
                  </a:cubicBezTo>
                  <a:cubicBezTo>
                    <a:pt x="46" y="16"/>
                    <a:pt x="53" y="17"/>
                    <a:pt x="59" y="17"/>
                  </a:cubicBezTo>
                  <a:cubicBezTo>
                    <a:pt x="61" y="16"/>
                    <a:pt x="60" y="13"/>
                    <a:pt x="59" y="10"/>
                  </a:cubicBezTo>
                  <a:cubicBezTo>
                    <a:pt x="58" y="8"/>
                    <a:pt x="58" y="7"/>
                    <a:pt x="58" y="5"/>
                  </a:cubicBezTo>
                  <a:cubicBezTo>
                    <a:pt x="58" y="5"/>
                    <a:pt x="58" y="5"/>
                    <a:pt x="58" y="5"/>
                  </a:cubicBezTo>
                  <a:cubicBezTo>
                    <a:pt x="58" y="4"/>
                    <a:pt x="58" y="4"/>
                    <a:pt x="58" y="4"/>
                  </a:cubicBezTo>
                  <a:cubicBezTo>
                    <a:pt x="59" y="4"/>
                    <a:pt x="59" y="3"/>
                    <a:pt x="60" y="3"/>
                  </a:cubicBezTo>
                  <a:cubicBezTo>
                    <a:pt x="62" y="1"/>
                    <a:pt x="63" y="0"/>
                    <a:pt x="65" y="0"/>
                  </a:cubicBezTo>
                  <a:close/>
                  <a:moveTo>
                    <a:pt x="67" y="2"/>
                  </a:moveTo>
                  <a:cubicBezTo>
                    <a:pt x="65" y="1"/>
                    <a:pt x="63" y="2"/>
                    <a:pt x="61" y="4"/>
                  </a:cubicBezTo>
                  <a:cubicBezTo>
                    <a:pt x="60" y="4"/>
                    <a:pt x="60" y="5"/>
                    <a:pt x="59" y="5"/>
                  </a:cubicBezTo>
                  <a:cubicBezTo>
                    <a:pt x="59" y="7"/>
                    <a:pt x="60" y="8"/>
                    <a:pt x="60" y="10"/>
                  </a:cubicBezTo>
                  <a:cubicBezTo>
                    <a:pt x="60" y="10"/>
                    <a:pt x="60" y="10"/>
                    <a:pt x="60" y="10"/>
                  </a:cubicBezTo>
                  <a:cubicBezTo>
                    <a:pt x="60" y="8"/>
                    <a:pt x="60" y="7"/>
                    <a:pt x="61" y="5"/>
                  </a:cubicBezTo>
                  <a:cubicBezTo>
                    <a:pt x="62" y="3"/>
                    <a:pt x="65" y="3"/>
                    <a:pt x="66" y="2"/>
                  </a:cubicBezTo>
                  <a:cubicBezTo>
                    <a:pt x="66" y="2"/>
                    <a:pt x="67" y="2"/>
                    <a:pt x="67" y="2"/>
                  </a:cubicBezTo>
                  <a:close/>
                  <a:moveTo>
                    <a:pt x="77" y="14"/>
                  </a:moveTo>
                  <a:cubicBezTo>
                    <a:pt x="76" y="13"/>
                    <a:pt x="76" y="13"/>
                    <a:pt x="76" y="13"/>
                  </a:cubicBezTo>
                  <a:cubicBezTo>
                    <a:pt x="78" y="11"/>
                    <a:pt x="78" y="8"/>
                    <a:pt x="77" y="6"/>
                  </a:cubicBezTo>
                  <a:cubicBezTo>
                    <a:pt x="75" y="3"/>
                    <a:pt x="73" y="1"/>
                    <a:pt x="72" y="2"/>
                  </a:cubicBezTo>
                  <a:cubicBezTo>
                    <a:pt x="73" y="5"/>
                    <a:pt x="76" y="11"/>
                    <a:pt x="73" y="15"/>
                  </a:cubicBezTo>
                  <a:cubicBezTo>
                    <a:pt x="72" y="16"/>
                    <a:pt x="70" y="17"/>
                    <a:pt x="67" y="17"/>
                  </a:cubicBezTo>
                  <a:cubicBezTo>
                    <a:pt x="66" y="17"/>
                    <a:pt x="66" y="17"/>
                    <a:pt x="66" y="17"/>
                  </a:cubicBezTo>
                  <a:cubicBezTo>
                    <a:pt x="66" y="17"/>
                    <a:pt x="66" y="17"/>
                    <a:pt x="66" y="17"/>
                  </a:cubicBezTo>
                  <a:cubicBezTo>
                    <a:pt x="65" y="12"/>
                    <a:pt x="66" y="10"/>
                    <a:pt x="68" y="8"/>
                  </a:cubicBezTo>
                  <a:cubicBezTo>
                    <a:pt x="68" y="8"/>
                    <a:pt x="68" y="7"/>
                    <a:pt x="69" y="7"/>
                  </a:cubicBezTo>
                  <a:cubicBezTo>
                    <a:pt x="69" y="6"/>
                    <a:pt x="68" y="6"/>
                    <a:pt x="68" y="6"/>
                  </a:cubicBezTo>
                  <a:cubicBezTo>
                    <a:pt x="67" y="6"/>
                    <a:pt x="66" y="7"/>
                    <a:pt x="65" y="8"/>
                  </a:cubicBezTo>
                  <a:cubicBezTo>
                    <a:pt x="64" y="10"/>
                    <a:pt x="63" y="11"/>
                    <a:pt x="61" y="12"/>
                  </a:cubicBezTo>
                  <a:cubicBezTo>
                    <a:pt x="61" y="12"/>
                    <a:pt x="61" y="12"/>
                    <a:pt x="61" y="12"/>
                  </a:cubicBezTo>
                  <a:cubicBezTo>
                    <a:pt x="61" y="14"/>
                    <a:pt x="62" y="17"/>
                    <a:pt x="60" y="18"/>
                  </a:cubicBezTo>
                  <a:cubicBezTo>
                    <a:pt x="60" y="19"/>
                    <a:pt x="60" y="19"/>
                    <a:pt x="60" y="19"/>
                  </a:cubicBezTo>
                  <a:cubicBezTo>
                    <a:pt x="60" y="19"/>
                    <a:pt x="60" y="19"/>
                    <a:pt x="60" y="19"/>
                  </a:cubicBezTo>
                  <a:cubicBezTo>
                    <a:pt x="53" y="18"/>
                    <a:pt x="46" y="17"/>
                    <a:pt x="39" y="16"/>
                  </a:cubicBezTo>
                  <a:cubicBezTo>
                    <a:pt x="32" y="15"/>
                    <a:pt x="26" y="14"/>
                    <a:pt x="20" y="14"/>
                  </a:cubicBezTo>
                  <a:cubicBezTo>
                    <a:pt x="20" y="14"/>
                    <a:pt x="20" y="14"/>
                    <a:pt x="20" y="14"/>
                  </a:cubicBezTo>
                  <a:cubicBezTo>
                    <a:pt x="15" y="14"/>
                    <a:pt x="11" y="15"/>
                    <a:pt x="7" y="17"/>
                  </a:cubicBezTo>
                  <a:cubicBezTo>
                    <a:pt x="9" y="16"/>
                    <a:pt x="11" y="16"/>
                    <a:pt x="13" y="16"/>
                  </a:cubicBezTo>
                  <a:cubicBezTo>
                    <a:pt x="18" y="16"/>
                    <a:pt x="24" y="18"/>
                    <a:pt x="29" y="19"/>
                  </a:cubicBezTo>
                  <a:cubicBezTo>
                    <a:pt x="31" y="19"/>
                    <a:pt x="31" y="19"/>
                    <a:pt x="31" y="19"/>
                  </a:cubicBezTo>
                  <a:cubicBezTo>
                    <a:pt x="34" y="18"/>
                    <a:pt x="37" y="17"/>
                    <a:pt x="40" y="17"/>
                  </a:cubicBezTo>
                  <a:cubicBezTo>
                    <a:pt x="40" y="17"/>
                    <a:pt x="40" y="17"/>
                    <a:pt x="40" y="17"/>
                  </a:cubicBezTo>
                  <a:cubicBezTo>
                    <a:pt x="45" y="17"/>
                    <a:pt x="49" y="18"/>
                    <a:pt x="54" y="19"/>
                  </a:cubicBezTo>
                  <a:cubicBezTo>
                    <a:pt x="55" y="19"/>
                    <a:pt x="57" y="20"/>
                    <a:pt x="58" y="20"/>
                  </a:cubicBezTo>
                  <a:cubicBezTo>
                    <a:pt x="60" y="20"/>
                    <a:pt x="60" y="20"/>
                    <a:pt x="60" y="20"/>
                  </a:cubicBezTo>
                  <a:cubicBezTo>
                    <a:pt x="59" y="21"/>
                    <a:pt x="59" y="21"/>
                    <a:pt x="59" y="21"/>
                  </a:cubicBezTo>
                  <a:cubicBezTo>
                    <a:pt x="56" y="23"/>
                    <a:pt x="53" y="24"/>
                    <a:pt x="50" y="24"/>
                  </a:cubicBezTo>
                  <a:cubicBezTo>
                    <a:pt x="47" y="24"/>
                    <a:pt x="43" y="23"/>
                    <a:pt x="40" y="22"/>
                  </a:cubicBezTo>
                  <a:cubicBezTo>
                    <a:pt x="37" y="21"/>
                    <a:pt x="34" y="20"/>
                    <a:pt x="31" y="20"/>
                  </a:cubicBezTo>
                  <a:cubicBezTo>
                    <a:pt x="30" y="20"/>
                    <a:pt x="30" y="20"/>
                    <a:pt x="30" y="20"/>
                  </a:cubicBezTo>
                  <a:cubicBezTo>
                    <a:pt x="30" y="20"/>
                    <a:pt x="31" y="20"/>
                    <a:pt x="31" y="20"/>
                  </a:cubicBezTo>
                  <a:cubicBezTo>
                    <a:pt x="36" y="22"/>
                    <a:pt x="41" y="24"/>
                    <a:pt x="46" y="24"/>
                  </a:cubicBezTo>
                  <a:cubicBezTo>
                    <a:pt x="47" y="24"/>
                    <a:pt x="48" y="24"/>
                    <a:pt x="49" y="24"/>
                  </a:cubicBezTo>
                  <a:cubicBezTo>
                    <a:pt x="61" y="24"/>
                    <a:pt x="72" y="20"/>
                    <a:pt x="82" y="16"/>
                  </a:cubicBezTo>
                  <a:cubicBezTo>
                    <a:pt x="84" y="16"/>
                    <a:pt x="86" y="15"/>
                    <a:pt x="88" y="14"/>
                  </a:cubicBezTo>
                  <a:cubicBezTo>
                    <a:pt x="88" y="14"/>
                    <a:pt x="88" y="14"/>
                    <a:pt x="88" y="14"/>
                  </a:cubicBezTo>
                  <a:cubicBezTo>
                    <a:pt x="87" y="13"/>
                    <a:pt x="87" y="12"/>
                    <a:pt x="87" y="12"/>
                  </a:cubicBezTo>
                  <a:cubicBezTo>
                    <a:pt x="88" y="10"/>
                    <a:pt x="91" y="9"/>
                    <a:pt x="94" y="7"/>
                  </a:cubicBezTo>
                  <a:cubicBezTo>
                    <a:pt x="97" y="7"/>
                    <a:pt x="99" y="6"/>
                    <a:pt x="100" y="5"/>
                  </a:cubicBezTo>
                  <a:cubicBezTo>
                    <a:pt x="101" y="4"/>
                    <a:pt x="101" y="4"/>
                    <a:pt x="101" y="4"/>
                  </a:cubicBezTo>
                  <a:cubicBezTo>
                    <a:pt x="92" y="6"/>
                    <a:pt x="84" y="9"/>
                    <a:pt x="77" y="14"/>
                  </a:cubicBezTo>
                  <a:close/>
                  <a:moveTo>
                    <a:pt x="126" y="98"/>
                  </a:moveTo>
                  <a:cubicBezTo>
                    <a:pt x="126" y="98"/>
                    <a:pt x="125" y="98"/>
                    <a:pt x="125" y="98"/>
                  </a:cubicBezTo>
                  <a:cubicBezTo>
                    <a:pt x="124" y="98"/>
                    <a:pt x="124" y="98"/>
                    <a:pt x="124" y="98"/>
                  </a:cubicBezTo>
                  <a:cubicBezTo>
                    <a:pt x="124" y="97"/>
                    <a:pt x="124" y="97"/>
                    <a:pt x="124" y="97"/>
                  </a:cubicBezTo>
                  <a:cubicBezTo>
                    <a:pt x="123" y="85"/>
                    <a:pt x="129" y="74"/>
                    <a:pt x="135" y="64"/>
                  </a:cubicBezTo>
                  <a:cubicBezTo>
                    <a:pt x="141" y="54"/>
                    <a:pt x="147" y="45"/>
                    <a:pt x="146" y="34"/>
                  </a:cubicBezTo>
                  <a:cubicBezTo>
                    <a:pt x="144" y="15"/>
                    <a:pt x="130" y="4"/>
                    <a:pt x="110" y="4"/>
                  </a:cubicBezTo>
                  <a:cubicBezTo>
                    <a:pt x="107" y="4"/>
                    <a:pt x="104" y="4"/>
                    <a:pt x="101" y="4"/>
                  </a:cubicBezTo>
                  <a:cubicBezTo>
                    <a:pt x="102" y="5"/>
                    <a:pt x="102" y="5"/>
                    <a:pt x="102" y="5"/>
                  </a:cubicBezTo>
                  <a:cubicBezTo>
                    <a:pt x="102" y="6"/>
                    <a:pt x="102" y="6"/>
                    <a:pt x="102" y="7"/>
                  </a:cubicBezTo>
                  <a:cubicBezTo>
                    <a:pt x="101" y="9"/>
                    <a:pt x="99" y="10"/>
                    <a:pt x="96" y="11"/>
                  </a:cubicBezTo>
                  <a:cubicBezTo>
                    <a:pt x="93" y="11"/>
                    <a:pt x="90" y="12"/>
                    <a:pt x="89" y="14"/>
                  </a:cubicBezTo>
                  <a:cubicBezTo>
                    <a:pt x="97" y="11"/>
                    <a:pt x="106" y="8"/>
                    <a:pt x="115" y="8"/>
                  </a:cubicBezTo>
                  <a:cubicBezTo>
                    <a:pt x="121" y="8"/>
                    <a:pt x="127" y="9"/>
                    <a:pt x="132" y="12"/>
                  </a:cubicBezTo>
                  <a:cubicBezTo>
                    <a:pt x="133" y="12"/>
                    <a:pt x="133" y="12"/>
                    <a:pt x="133" y="12"/>
                  </a:cubicBezTo>
                  <a:cubicBezTo>
                    <a:pt x="133" y="12"/>
                    <a:pt x="133" y="12"/>
                    <a:pt x="133" y="12"/>
                  </a:cubicBezTo>
                  <a:cubicBezTo>
                    <a:pt x="145" y="27"/>
                    <a:pt x="137" y="40"/>
                    <a:pt x="130" y="52"/>
                  </a:cubicBezTo>
                  <a:cubicBezTo>
                    <a:pt x="126" y="58"/>
                    <a:pt x="123" y="64"/>
                    <a:pt x="122" y="71"/>
                  </a:cubicBezTo>
                  <a:cubicBezTo>
                    <a:pt x="120" y="76"/>
                    <a:pt x="121" y="80"/>
                    <a:pt x="121" y="84"/>
                  </a:cubicBezTo>
                  <a:cubicBezTo>
                    <a:pt x="122" y="72"/>
                    <a:pt x="126" y="63"/>
                    <a:pt x="131" y="55"/>
                  </a:cubicBezTo>
                  <a:cubicBezTo>
                    <a:pt x="135" y="47"/>
                    <a:pt x="139" y="39"/>
                    <a:pt x="140" y="28"/>
                  </a:cubicBezTo>
                  <a:cubicBezTo>
                    <a:pt x="139" y="27"/>
                    <a:pt x="138" y="25"/>
                    <a:pt x="139" y="24"/>
                  </a:cubicBezTo>
                  <a:cubicBezTo>
                    <a:pt x="139" y="24"/>
                    <a:pt x="139" y="24"/>
                    <a:pt x="140" y="24"/>
                  </a:cubicBezTo>
                  <a:cubicBezTo>
                    <a:pt x="140" y="24"/>
                    <a:pt x="140" y="24"/>
                    <a:pt x="140" y="24"/>
                  </a:cubicBezTo>
                  <a:cubicBezTo>
                    <a:pt x="141" y="24"/>
                    <a:pt x="142" y="24"/>
                    <a:pt x="143" y="26"/>
                  </a:cubicBezTo>
                  <a:cubicBezTo>
                    <a:pt x="143" y="26"/>
                    <a:pt x="143" y="26"/>
                    <a:pt x="143" y="26"/>
                  </a:cubicBezTo>
                  <a:cubicBezTo>
                    <a:pt x="145" y="43"/>
                    <a:pt x="139" y="55"/>
                    <a:pt x="133" y="66"/>
                  </a:cubicBezTo>
                  <a:cubicBezTo>
                    <a:pt x="129" y="73"/>
                    <a:pt x="125" y="81"/>
                    <a:pt x="123" y="89"/>
                  </a:cubicBezTo>
                  <a:cubicBezTo>
                    <a:pt x="123" y="90"/>
                    <a:pt x="123" y="90"/>
                    <a:pt x="123" y="90"/>
                  </a:cubicBezTo>
                  <a:cubicBezTo>
                    <a:pt x="123" y="94"/>
                    <a:pt x="124" y="97"/>
                    <a:pt x="124" y="102"/>
                  </a:cubicBezTo>
                  <a:cubicBezTo>
                    <a:pt x="125" y="105"/>
                    <a:pt x="125" y="108"/>
                    <a:pt x="125" y="112"/>
                  </a:cubicBezTo>
                  <a:cubicBezTo>
                    <a:pt x="125" y="124"/>
                    <a:pt x="125" y="135"/>
                    <a:pt x="135" y="137"/>
                  </a:cubicBezTo>
                  <a:cubicBezTo>
                    <a:pt x="129" y="133"/>
                    <a:pt x="129" y="124"/>
                    <a:pt x="129" y="115"/>
                  </a:cubicBezTo>
                  <a:cubicBezTo>
                    <a:pt x="129" y="112"/>
                    <a:pt x="129" y="112"/>
                    <a:pt x="129" y="112"/>
                  </a:cubicBezTo>
                  <a:cubicBezTo>
                    <a:pt x="130" y="112"/>
                    <a:pt x="130" y="112"/>
                    <a:pt x="130" y="112"/>
                  </a:cubicBezTo>
                  <a:cubicBezTo>
                    <a:pt x="133" y="115"/>
                    <a:pt x="137" y="116"/>
                    <a:pt x="141" y="116"/>
                  </a:cubicBezTo>
                  <a:cubicBezTo>
                    <a:pt x="143" y="116"/>
                    <a:pt x="145" y="115"/>
                    <a:pt x="147" y="114"/>
                  </a:cubicBezTo>
                  <a:cubicBezTo>
                    <a:pt x="147" y="112"/>
                    <a:pt x="147" y="109"/>
                    <a:pt x="147" y="106"/>
                  </a:cubicBezTo>
                  <a:cubicBezTo>
                    <a:pt x="147" y="103"/>
                    <a:pt x="147" y="100"/>
                    <a:pt x="147" y="98"/>
                  </a:cubicBezTo>
                  <a:cubicBezTo>
                    <a:pt x="147" y="98"/>
                    <a:pt x="147" y="98"/>
                    <a:pt x="147" y="98"/>
                  </a:cubicBezTo>
                  <a:cubicBezTo>
                    <a:pt x="146" y="99"/>
                    <a:pt x="145" y="99"/>
                    <a:pt x="144" y="99"/>
                  </a:cubicBezTo>
                  <a:cubicBezTo>
                    <a:pt x="143" y="99"/>
                    <a:pt x="142" y="99"/>
                    <a:pt x="141" y="99"/>
                  </a:cubicBezTo>
                  <a:cubicBezTo>
                    <a:pt x="138" y="98"/>
                    <a:pt x="136" y="97"/>
                    <a:pt x="134" y="98"/>
                  </a:cubicBezTo>
                  <a:cubicBezTo>
                    <a:pt x="131" y="99"/>
                    <a:pt x="131" y="99"/>
                    <a:pt x="131" y="99"/>
                  </a:cubicBezTo>
                  <a:cubicBezTo>
                    <a:pt x="133" y="97"/>
                    <a:pt x="133" y="97"/>
                    <a:pt x="133" y="97"/>
                  </a:cubicBezTo>
                  <a:cubicBezTo>
                    <a:pt x="137" y="93"/>
                    <a:pt x="142" y="93"/>
                    <a:pt x="147" y="97"/>
                  </a:cubicBezTo>
                  <a:cubicBezTo>
                    <a:pt x="147" y="97"/>
                    <a:pt x="147" y="97"/>
                    <a:pt x="147" y="97"/>
                  </a:cubicBezTo>
                  <a:cubicBezTo>
                    <a:pt x="147" y="96"/>
                    <a:pt x="146" y="95"/>
                    <a:pt x="146" y="94"/>
                  </a:cubicBezTo>
                  <a:cubicBezTo>
                    <a:pt x="145" y="93"/>
                    <a:pt x="143" y="93"/>
                    <a:pt x="142" y="93"/>
                  </a:cubicBezTo>
                  <a:cubicBezTo>
                    <a:pt x="139" y="93"/>
                    <a:pt x="136" y="94"/>
                    <a:pt x="133" y="96"/>
                  </a:cubicBezTo>
                  <a:cubicBezTo>
                    <a:pt x="130" y="97"/>
                    <a:pt x="128" y="98"/>
                    <a:pt x="126" y="98"/>
                  </a:cubicBezTo>
                  <a:close/>
                  <a:moveTo>
                    <a:pt x="88" y="12"/>
                  </a:moveTo>
                  <a:cubicBezTo>
                    <a:pt x="90" y="11"/>
                    <a:pt x="93" y="10"/>
                    <a:pt x="95" y="9"/>
                  </a:cubicBezTo>
                  <a:cubicBezTo>
                    <a:pt x="98" y="8"/>
                    <a:pt x="100" y="8"/>
                    <a:pt x="101" y="7"/>
                  </a:cubicBezTo>
                  <a:cubicBezTo>
                    <a:pt x="101" y="7"/>
                    <a:pt x="101" y="6"/>
                    <a:pt x="101" y="6"/>
                  </a:cubicBezTo>
                  <a:cubicBezTo>
                    <a:pt x="99" y="7"/>
                    <a:pt x="97" y="8"/>
                    <a:pt x="95" y="9"/>
                  </a:cubicBezTo>
                  <a:cubicBezTo>
                    <a:pt x="92" y="10"/>
                    <a:pt x="89" y="11"/>
                    <a:pt x="88" y="12"/>
                  </a:cubicBezTo>
                  <a:close/>
                  <a:moveTo>
                    <a:pt x="56" y="21"/>
                  </a:moveTo>
                  <a:cubicBezTo>
                    <a:pt x="55" y="21"/>
                    <a:pt x="54" y="21"/>
                    <a:pt x="53" y="20"/>
                  </a:cubicBezTo>
                  <a:cubicBezTo>
                    <a:pt x="49" y="19"/>
                    <a:pt x="45" y="19"/>
                    <a:pt x="40" y="19"/>
                  </a:cubicBezTo>
                  <a:cubicBezTo>
                    <a:pt x="39" y="19"/>
                    <a:pt x="37" y="19"/>
                    <a:pt x="35" y="19"/>
                  </a:cubicBezTo>
                  <a:cubicBezTo>
                    <a:pt x="37" y="20"/>
                    <a:pt x="38" y="20"/>
                    <a:pt x="40" y="20"/>
                  </a:cubicBezTo>
                  <a:cubicBezTo>
                    <a:pt x="44" y="21"/>
                    <a:pt x="47" y="22"/>
                    <a:pt x="50" y="22"/>
                  </a:cubicBezTo>
                  <a:cubicBezTo>
                    <a:pt x="52" y="22"/>
                    <a:pt x="54" y="22"/>
                    <a:pt x="56" y="21"/>
                  </a:cubicBezTo>
                  <a:close/>
                  <a:moveTo>
                    <a:pt x="141" y="27"/>
                  </a:moveTo>
                  <a:cubicBezTo>
                    <a:pt x="141" y="26"/>
                    <a:pt x="141" y="26"/>
                    <a:pt x="140" y="25"/>
                  </a:cubicBezTo>
                  <a:cubicBezTo>
                    <a:pt x="141" y="26"/>
                    <a:pt x="141" y="27"/>
                    <a:pt x="141" y="27"/>
                  </a:cubicBezTo>
                  <a:cubicBezTo>
                    <a:pt x="141" y="28"/>
                    <a:pt x="141" y="28"/>
                    <a:pt x="141" y="28"/>
                  </a:cubicBezTo>
                  <a:cubicBezTo>
                    <a:pt x="141" y="28"/>
                    <a:pt x="141" y="28"/>
                    <a:pt x="141" y="28"/>
                  </a:cubicBezTo>
                  <a:cubicBezTo>
                    <a:pt x="141" y="40"/>
                    <a:pt x="136" y="48"/>
                    <a:pt x="132" y="56"/>
                  </a:cubicBezTo>
                  <a:cubicBezTo>
                    <a:pt x="128" y="64"/>
                    <a:pt x="123" y="72"/>
                    <a:pt x="123" y="84"/>
                  </a:cubicBezTo>
                  <a:cubicBezTo>
                    <a:pt x="125" y="77"/>
                    <a:pt x="128" y="71"/>
                    <a:pt x="131" y="66"/>
                  </a:cubicBezTo>
                  <a:cubicBezTo>
                    <a:pt x="138" y="54"/>
                    <a:pt x="144" y="43"/>
                    <a:pt x="141" y="27"/>
                  </a:cubicBezTo>
                  <a:close/>
                  <a:moveTo>
                    <a:pt x="145" y="98"/>
                  </a:moveTo>
                  <a:cubicBezTo>
                    <a:pt x="142" y="95"/>
                    <a:pt x="139" y="95"/>
                    <a:pt x="136" y="96"/>
                  </a:cubicBezTo>
                  <a:cubicBezTo>
                    <a:pt x="138" y="96"/>
                    <a:pt x="140" y="97"/>
                    <a:pt x="141" y="97"/>
                  </a:cubicBezTo>
                  <a:cubicBezTo>
                    <a:pt x="143" y="98"/>
                    <a:pt x="144" y="98"/>
                    <a:pt x="145" y="98"/>
                  </a:cubicBezTo>
                  <a:close/>
                  <a:moveTo>
                    <a:pt x="132" y="100"/>
                  </a:moveTo>
                  <a:cubicBezTo>
                    <a:pt x="142" y="100"/>
                    <a:pt x="142" y="100"/>
                    <a:pt x="142" y="100"/>
                  </a:cubicBezTo>
                  <a:cubicBezTo>
                    <a:pt x="143" y="100"/>
                    <a:pt x="143" y="100"/>
                    <a:pt x="143" y="100"/>
                  </a:cubicBezTo>
                  <a:cubicBezTo>
                    <a:pt x="146" y="102"/>
                    <a:pt x="146" y="108"/>
                    <a:pt x="146" y="113"/>
                  </a:cubicBezTo>
                  <a:cubicBezTo>
                    <a:pt x="146" y="114"/>
                    <a:pt x="146" y="114"/>
                    <a:pt x="146" y="114"/>
                  </a:cubicBezTo>
                  <a:cubicBezTo>
                    <a:pt x="145" y="114"/>
                    <a:pt x="145" y="114"/>
                    <a:pt x="145" y="114"/>
                  </a:cubicBezTo>
                  <a:cubicBezTo>
                    <a:pt x="138" y="115"/>
                    <a:pt x="132" y="112"/>
                    <a:pt x="130" y="108"/>
                  </a:cubicBezTo>
                  <a:cubicBezTo>
                    <a:pt x="129" y="105"/>
                    <a:pt x="129" y="102"/>
                    <a:pt x="132" y="100"/>
                  </a:cubicBezTo>
                  <a:close/>
                  <a:moveTo>
                    <a:pt x="142" y="101"/>
                  </a:moveTo>
                  <a:cubicBezTo>
                    <a:pt x="133" y="101"/>
                    <a:pt x="133" y="101"/>
                    <a:pt x="133" y="101"/>
                  </a:cubicBezTo>
                  <a:cubicBezTo>
                    <a:pt x="131" y="103"/>
                    <a:pt x="130" y="105"/>
                    <a:pt x="131" y="107"/>
                  </a:cubicBezTo>
                  <a:cubicBezTo>
                    <a:pt x="133" y="111"/>
                    <a:pt x="138" y="113"/>
                    <a:pt x="144" y="112"/>
                  </a:cubicBezTo>
                  <a:cubicBezTo>
                    <a:pt x="145" y="106"/>
                    <a:pt x="144" y="103"/>
                    <a:pt x="142" y="10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95" name="Freeform 51"/>
            <p:cNvSpPr>
              <a:spLocks noEditPoints="1"/>
            </p:cNvSpPr>
            <p:nvPr/>
          </p:nvSpPr>
          <p:spPr bwMode="auto">
            <a:xfrm>
              <a:off x="4205288" y="5753100"/>
              <a:ext cx="303213" cy="344488"/>
            </a:xfrm>
            <a:custGeom>
              <a:avLst/>
              <a:gdLst>
                <a:gd name="T0" fmla="*/ 47 w 135"/>
                <a:gd name="T1" fmla="*/ 133 h 153"/>
                <a:gd name="T2" fmla="*/ 91 w 135"/>
                <a:gd name="T3" fmla="*/ 114 h 153"/>
                <a:gd name="T4" fmla="*/ 47 w 135"/>
                <a:gd name="T5" fmla="*/ 138 h 153"/>
                <a:gd name="T6" fmla="*/ 0 w 135"/>
                <a:gd name="T7" fmla="*/ 124 h 153"/>
                <a:gd name="T8" fmla="*/ 4 w 135"/>
                <a:gd name="T9" fmla="*/ 133 h 153"/>
                <a:gd name="T10" fmla="*/ 97 w 135"/>
                <a:gd name="T11" fmla="*/ 109 h 153"/>
                <a:gd name="T12" fmla="*/ 100 w 135"/>
                <a:gd name="T13" fmla="*/ 94 h 153"/>
                <a:gd name="T14" fmla="*/ 125 w 135"/>
                <a:gd name="T15" fmla="*/ 22 h 153"/>
                <a:gd name="T16" fmla="*/ 101 w 135"/>
                <a:gd name="T17" fmla="*/ 15 h 153"/>
                <a:gd name="T18" fmla="*/ 114 w 135"/>
                <a:gd name="T19" fmla="*/ 5 h 153"/>
                <a:gd name="T20" fmla="*/ 132 w 135"/>
                <a:gd name="T21" fmla="*/ 30 h 153"/>
                <a:gd name="T22" fmla="*/ 107 w 135"/>
                <a:gd name="T23" fmla="*/ 106 h 153"/>
                <a:gd name="T24" fmla="*/ 100 w 135"/>
                <a:gd name="T25" fmla="*/ 137 h 153"/>
                <a:gd name="T26" fmla="*/ 95 w 135"/>
                <a:gd name="T27" fmla="*/ 113 h 153"/>
                <a:gd name="T28" fmla="*/ 47 w 135"/>
                <a:gd name="T29" fmla="*/ 133 h 153"/>
                <a:gd name="T30" fmla="*/ 102 w 135"/>
                <a:gd name="T31" fmla="*/ 107 h 153"/>
                <a:gd name="T32" fmla="*/ 128 w 135"/>
                <a:gd name="T33" fmla="*/ 36 h 153"/>
                <a:gd name="T34" fmla="*/ 102 w 135"/>
                <a:gd name="T35" fmla="*/ 107 h 153"/>
                <a:gd name="T36" fmla="*/ 114 w 135"/>
                <a:gd name="T37" fmla="*/ 110 h 153"/>
                <a:gd name="T38" fmla="*/ 118 w 135"/>
                <a:gd name="T39" fmla="*/ 128 h 153"/>
                <a:gd name="T40" fmla="*/ 114 w 135"/>
                <a:gd name="T41" fmla="*/ 110 h 153"/>
                <a:gd name="T42" fmla="*/ 104 w 135"/>
                <a:gd name="T43" fmla="*/ 110 h 153"/>
                <a:gd name="T44" fmla="*/ 102 w 135"/>
                <a:gd name="T45" fmla="*/ 131 h 153"/>
                <a:gd name="T46" fmla="*/ 115 w 135"/>
                <a:gd name="T47" fmla="*/ 133 h 153"/>
                <a:gd name="T48" fmla="*/ 104 w 135"/>
                <a:gd name="T49" fmla="*/ 110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35" h="153">
                  <a:moveTo>
                    <a:pt x="47" y="133"/>
                  </a:moveTo>
                  <a:cubicBezTo>
                    <a:pt x="62" y="133"/>
                    <a:pt x="76" y="119"/>
                    <a:pt x="91" y="114"/>
                  </a:cubicBezTo>
                  <a:cubicBezTo>
                    <a:pt x="82" y="120"/>
                    <a:pt x="63" y="134"/>
                    <a:pt x="47" y="138"/>
                  </a:cubicBezTo>
                  <a:cubicBezTo>
                    <a:pt x="28" y="143"/>
                    <a:pt x="0" y="144"/>
                    <a:pt x="0" y="124"/>
                  </a:cubicBezTo>
                  <a:cubicBezTo>
                    <a:pt x="6" y="123"/>
                    <a:pt x="1" y="132"/>
                    <a:pt x="4" y="133"/>
                  </a:cubicBezTo>
                  <a:cubicBezTo>
                    <a:pt x="38" y="148"/>
                    <a:pt x="65" y="113"/>
                    <a:pt x="97" y="109"/>
                  </a:cubicBezTo>
                  <a:cubicBezTo>
                    <a:pt x="98" y="104"/>
                    <a:pt x="100" y="100"/>
                    <a:pt x="100" y="94"/>
                  </a:cubicBezTo>
                  <a:cubicBezTo>
                    <a:pt x="109" y="85"/>
                    <a:pt x="131" y="46"/>
                    <a:pt x="125" y="22"/>
                  </a:cubicBezTo>
                  <a:cubicBezTo>
                    <a:pt x="123" y="12"/>
                    <a:pt x="109" y="0"/>
                    <a:pt x="101" y="15"/>
                  </a:cubicBezTo>
                  <a:cubicBezTo>
                    <a:pt x="97" y="9"/>
                    <a:pt x="107" y="4"/>
                    <a:pt x="114" y="5"/>
                  </a:cubicBezTo>
                  <a:cubicBezTo>
                    <a:pt x="125" y="6"/>
                    <a:pt x="131" y="18"/>
                    <a:pt x="132" y="30"/>
                  </a:cubicBezTo>
                  <a:cubicBezTo>
                    <a:pt x="135" y="56"/>
                    <a:pt x="111" y="90"/>
                    <a:pt x="107" y="106"/>
                  </a:cubicBezTo>
                  <a:cubicBezTo>
                    <a:pt x="133" y="105"/>
                    <a:pt x="126" y="153"/>
                    <a:pt x="100" y="137"/>
                  </a:cubicBezTo>
                  <a:cubicBezTo>
                    <a:pt x="97" y="130"/>
                    <a:pt x="98" y="120"/>
                    <a:pt x="95" y="113"/>
                  </a:cubicBezTo>
                  <a:cubicBezTo>
                    <a:pt x="78" y="113"/>
                    <a:pt x="63" y="127"/>
                    <a:pt x="47" y="133"/>
                  </a:cubicBezTo>
                  <a:close/>
                  <a:moveTo>
                    <a:pt x="102" y="107"/>
                  </a:moveTo>
                  <a:cubicBezTo>
                    <a:pt x="112" y="84"/>
                    <a:pt x="130" y="63"/>
                    <a:pt x="128" y="36"/>
                  </a:cubicBezTo>
                  <a:cubicBezTo>
                    <a:pt x="126" y="65"/>
                    <a:pt x="105" y="83"/>
                    <a:pt x="102" y="107"/>
                  </a:cubicBezTo>
                  <a:close/>
                  <a:moveTo>
                    <a:pt x="114" y="110"/>
                  </a:moveTo>
                  <a:cubicBezTo>
                    <a:pt x="117" y="118"/>
                    <a:pt x="121" y="121"/>
                    <a:pt x="118" y="128"/>
                  </a:cubicBezTo>
                  <a:cubicBezTo>
                    <a:pt x="128" y="125"/>
                    <a:pt x="119" y="112"/>
                    <a:pt x="114" y="110"/>
                  </a:cubicBezTo>
                  <a:close/>
                  <a:moveTo>
                    <a:pt x="104" y="110"/>
                  </a:moveTo>
                  <a:cubicBezTo>
                    <a:pt x="100" y="114"/>
                    <a:pt x="100" y="125"/>
                    <a:pt x="102" y="131"/>
                  </a:cubicBezTo>
                  <a:cubicBezTo>
                    <a:pt x="108" y="132"/>
                    <a:pt x="110" y="135"/>
                    <a:pt x="115" y="133"/>
                  </a:cubicBezTo>
                  <a:cubicBezTo>
                    <a:pt x="120" y="121"/>
                    <a:pt x="114" y="111"/>
                    <a:pt x="104" y="110"/>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96" name="Freeform 52"/>
            <p:cNvSpPr>
              <a:spLocks noEditPoints="1"/>
            </p:cNvSpPr>
            <p:nvPr/>
          </p:nvSpPr>
          <p:spPr bwMode="auto">
            <a:xfrm>
              <a:off x="4202113" y="5762625"/>
              <a:ext cx="306388" cy="311150"/>
            </a:xfrm>
            <a:custGeom>
              <a:avLst/>
              <a:gdLst>
                <a:gd name="T0" fmla="*/ 0 w 136"/>
                <a:gd name="T1" fmla="*/ 120 h 138"/>
                <a:gd name="T2" fmla="*/ 4 w 136"/>
                <a:gd name="T3" fmla="*/ 120 h 138"/>
                <a:gd name="T4" fmla="*/ 23 w 136"/>
                <a:gd name="T5" fmla="*/ 132 h 138"/>
                <a:gd name="T6" fmla="*/ 97 w 136"/>
                <a:gd name="T7" fmla="*/ 104 h 138"/>
                <a:gd name="T8" fmla="*/ 100 w 136"/>
                <a:gd name="T9" fmla="*/ 90 h 138"/>
                <a:gd name="T10" fmla="*/ 103 w 136"/>
                <a:gd name="T11" fmla="*/ 11 h 138"/>
                <a:gd name="T12" fmla="*/ 101 w 136"/>
                <a:gd name="T13" fmla="*/ 6 h 138"/>
                <a:gd name="T14" fmla="*/ 134 w 136"/>
                <a:gd name="T15" fmla="*/ 26 h 138"/>
                <a:gd name="T16" fmla="*/ 125 w 136"/>
                <a:gd name="T17" fmla="*/ 119 h 138"/>
                <a:gd name="T18" fmla="*/ 100 w 136"/>
                <a:gd name="T19" fmla="*/ 133 h 138"/>
                <a:gd name="T20" fmla="*/ 96 w 136"/>
                <a:gd name="T21" fmla="*/ 110 h 138"/>
                <a:gd name="T22" fmla="*/ 87 w 136"/>
                <a:gd name="T23" fmla="*/ 115 h 138"/>
                <a:gd name="T24" fmla="*/ 5 w 136"/>
                <a:gd name="T25" fmla="*/ 129 h 138"/>
                <a:gd name="T26" fmla="*/ 48 w 136"/>
                <a:gd name="T27" fmla="*/ 134 h 138"/>
                <a:gd name="T28" fmla="*/ 48 w 136"/>
                <a:gd name="T29" fmla="*/ 129 h 138"/>
                <a:gd name="T30" fmla="*/ 65 w 136"/>
                <a:gd name="T31" fmla="*/ 120 h 138"/>
                <a:gd name="T32" fmla="*/ 97 w 136"/>
                <a:gd name="T33" fmla="*/ 108 h 138"/>
                <a:gd name="T34" fmla="*/ 97 w 136"/>
                <a:gd name="T35" fmla="*/ 109 h 138"/>
                <a:gd name="T36" fmla="*/ 111 w 136"/>
                <a:gd name="T37" fmla="*/ 135 h 138"/>
                <a:gd name="T38" fmla="*/ 118 w 136"/>
                <a:gd name="T39" fmla="*/ 125 h 138"/>
                <a:gd name="T40" fmla="*/ 117 w 136"/>
                <a:gd name="T41" fmla="*/ 129 h 138"/>
                <a:gd name="T42" fmla="*/ 108 w 136"/>
                <a:gd name="T43" fmla="*/ 129 h 138"/>
                <a:gd name="T44" fmla="*/ 103 w 136"/>
                <a:gd name="T45" fmla="*/ 128 h 138"/>
                <a:gd name="T46" fmla="*/ 105 w 136"/>
                <a:gd name="T47" fmla="*/ 105 h 138"/>
                <a:gd name="T48" fmla="*/ 118 w 136"/>
                <a:gd name="T49" fmla="*/ 124 h 138"/>
                <a:gd name="T50" fmla="*/ 114 w 136"/>
                <a:gd name="T51" fmla="*/ 105 h 138"/>
                <a:gd name="T52" fmla="*/ 108 w 136"/>
                <a:gd name="T53" fmla="*/ 102 h 138"/>
                <a:gd name="T54" fmla="*/ 115 w 136"/>
                <a:gd name="T55" fmla="*/ 82 h 138"/>
                <a:gd name="T56" fmla="*/ 102 w 136"/>
                <a:gd name="T57" fmla="*/ 7 h 138"/>
                <a:gd name="T58" fmla="*/ 127 w 136"/>
                <a:gd name="T59" fmla="*/ 18 h 138"/>
                <a:gd name="T60" fmla="*/ 98 w 136"/>
                <a:gd name="T61" fmla="*/ 105 h 138"/>
                <a:gd name="T62" fmla="*/ 23 w 136"/>
                <a:gd name="T63" fmla="*/ 133 h 138"/>
                <a:gd name="T64" fmla="*/ 104 w 136"/>
                <a:gd name="T65" fmla="*/ 127 h 138"/>
                <a:gd name="T66" fmla="*/ 115 w 136"/>
                <a:gd name="T67" fmla="*/ 113 h 138"/>
                <a:gd name="T68" fmla="*/ 89 w 136"/>
                <a:gd name="T69" fmla="*/ 110 h 138"/>
                <a:gd name="T70" fmla="*/ 74 w 136"/>
                <a:gd name="T71" fmla="*/ 118 h 138"/>
                <a:gd name="T72" fmla="*/ 4 w 136"/>
                <a:gd name="T73" fmla="*/ 127 h 138"/>
                <a:gd name="T74" fmla="*/ 2 w 136"/>
                <a:gd name="T75" fmla="*/ 121 h 138"/>
                <a:gd name="T76" fmla="*/ 120 w 136"/>
                <a:gd name="T77" fmla="*/ 123 h 138"/>
                <a:gd name="T78" fmla="*/ 102 w 136"/>
                <a:gd name="T79" fmla="*/ 108 h 138"/>
                <a:gd name="T80" fmla="*/ 128 w 136"/>
                <a:gd name="T81" fmla="*/ 32 h 138"/>
                <a:gd name="T82" fmla="*/ 104 w 136"/>
                <a:gd name="T83" fmla="*/ 103 h 138"/>
                <a:gd name="T84" fmla="*/ 116 w 136"/>
                <a:gd name="T85" fmla="*/ 72 h 138"/>
                <a:gd name="T86" fmla="*/ 128 w 136"/>
                <a:gd name="T87" fmla="*/ 44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36" h="138">
                  <a:moveTo>
                    <a:pt x="26" y="138"/>
                  </a:moveTo>
                  <a:cubicBezTo>
                    <a:pt x="16" y="138"/>
                    <a:pt x="9" y="136"/>
                    <a:pt x="5" y="131"/>
                  </a:cubicBezTo>
                  <a:cubicBezTo>
                    <a:pt x="2" y="129"/>
                    <a:pt x="0" y="125"/>
                    <a:pt x="0" y="120"/>
                  </a:cubicBezTo>
                  <a:cubicBezTo>
                    <a:pt x="0" y="120"/>
                    <a:pt x="0" y="120"/>
                    <a:pt x="0" y="120"/>
                  </a:cubicBezTo>
                  <a:cubicBezTo>
                    <a:pt x="1" y="119"/>
                    <a:pt x="1" y="119"/>
                    <a:pt x="1" y="119"/>
                  </a:cubicBezTo>
                  <a:cubicBezTo>
                    <a:pt x="2" y="119"/>
                    <a:pt x="3" y="119"/>
                    <a:pt x="4" y="120"/>
                  </a:cubicBezTo>
                  <a:cubicBezTo>
                    <a:pt x="5" y="121"/>
                    <a:pt x="5" y="123"/>
                    <a:pt x="5" y="124"/>
                  </a:cubicBezTo>
                  <a:cubicBezTo>
                    <a:pt x="5" y="126"/>
                    <a:pt x="5" y="128"/>
                    <a:pt x="6" y="128"/>
                  </a:cubicBezTo>
                  <a:cubicBezTo>
                    <a:pt x="11" y="131"/>
                    <a:pt x="17" y="132"/>
                    <a:pt x="23" y="132"/>
                  </a:cubicBezTo>
                  <a:cubicBezTo>
                    <a:pt x="37" y="132"/>
                    <a:pt x="49" y="125"/>
                    <a:pt x="63" y="118"/>
                  </a:cubicBezTo>
                  <a:cubicBezTo>
                    <a:pt x="74" y="112"/>
                    <a:pt x="85" y="106"/>
                    <a:pt x="97" y="104"/>
                  </a:cubicBezTo>
                  <a:cubicBezTo>
                    <a:pt x="97" y="104"/>
                    <a:pt x="97" y="104"/>
                    <a:pt x="97" y="104"/>
                  </a:cubicBezTo>
                  <a:cubicBezTo>
                    <a:pt x="99" y="100"/>
                    <a:pt x="100" y="96"/>
                    <a:pt x="100" y="90"/>
                  </a:cubicBezTo>
                  <a:cubicBezTo>
                    <a:pt x="100" y="90"/>
                    <a:pt x="100" y="90"/>
                    <a:pt x="100" y="90"/>
                  </a:cubicBezTo>
                  <a:cubicBezTo>
                    <a:pt x="100" y="90"/>
                    <a:pt x="100" y="90"/>
                    <a:pt x="100" y="90"/>
                  </a:cubicBezTo>
                  <a:cubicBezTo>
                    <a:pt x="109" y="81"/>
                    <a:pt x="132" y="42"/>
                    <a:pt x="125" y="18"/>
                  </a:cubicBezTo>
                  <a:cubicBezTo>
                    <a:pt x="124" y="12"/>
                    <a:pt x="117" y="4"/>
                    <a:pt x="111" y="4"/>
                  </a:cubicBezTo>
                  <a:cubicBezTo>
                    <a:pt x="108" y="4"/>
                    <a:pt x="105" y="7"/>
                    <a:pt x="103" y="11"/>
                  </a:cubicBezTo>
                  <a:cubicBezTo>
                    <a:pt x="102" y="12"/>
                    <a:pt x="102" y="12"/>
                    <a:pt x="102" y="12"/>
                  </a:cubicBezTo>
                  <a:cubicBezTo>
                    <a:pt x="101" y="11"/>
                    <a:pt x="101" y="11"/>
                    <a:pt x="101" y="11"/>
                  </a:cubicBezTo>
                  <a:cubicBezTo>
                    <a:pt x="100" y="9"/>
                    <a:pt x="100" y="8"/>
                    <a:pt x="101" y="6"/>
                  </a:cubicBezTo>
                  <a:cubicBezTo>
                    <a:pt x="103" y="2"/>
                    <a:pt x="109" y="0"/>
                    <a:pt x="114" y="0"/>
                  </a:cubicBezTo>
                  <a:cubicBezTo>
                    <a:pt x="114" y="0"/>
                    <a:pt x="114" y="0"/>
                    <a:pt x="115" y="0"/>
                  </a:cubicBezTo>
                  <a:cubicBezTo>
                    <a:pt x="127" y="1"/>
                    <a:pt x="133" y="14"/>
                    <a:pt x="134" y="26"/>
                  </a:cubicBezTo>
                  <a:cubicBezTo>
                    <a:pt x="136" y="44"/>
                    <a:pt x="125" y="66"/>
                    <a:pt x="117" y="83"/>
                  </a:cubicBezTo>
                  <a:cubicBezTo>
                    <a:pt x="113" y="90"/>
                    <a:pt x="110" y="96"/>
                    <a:pt x="109" y="101"/>
                  </a:cubicBezTo>
                  <a:cubicBezTo>
                    <a:pt x="120" y="101"/>
                    <a:pt x="125" y="110"/>
                    <a:pt x="125" y="119"/>
                  </a:cubicBezTo>
                  <a:cubicBezTo>
                    <a:pt x="125" y="128"/>
                    <a:pt x="120" y="137"/>
                    <a:pt x="111" y="137"/>
                  </a:cubicBezTo>
                  <a:cubicBezTo>
                    <a:pt x="107" y="137"/>
                    <a:pt x="104" y="136"/>
                    <a:pt x="100" y="134"/>
                  </a:cubicBezTo>
                  <a:cubicBezTo>
                    <a:pt x="100" y="133"/>
                    <a:pt x="100" y="133"/>
                    <a:pt x="100" y="133"/>
                  </a:cubicBezTo>
                  <a:cubicBezTo>
                    <a:pt x="100" y="133"/>
                    <a:pt x="100" y="133"/>
                    <a:pt x="100" y="133"/>
                  </a:cubicBezTo>
                  <a:cubicBezTo>
                    <a:pt x="98" y="130"/>
                    <a:pt x="98" y="125"/>
                    <a:pt x="97" y="120"/>
                  </a:cubicBezTo>
                  <a:cubicBezTo>
                    <a:pt x="97" y="116"/>
                    <a:pt x="97" y="113"/>
                    <a:pt x="96" y="110"/>
                  </a:cubicBezTo>
                  <a:cubicBezTo>
                    <a:pt x="95" y="110"/>
                    <a:pt x="95" y="110"/>
                    <a:pt x="94" y="110"/>
                  </a:cubicBezTo>
                  <a:cubicBezTo>
                    <a:pt x="92" y="111"/>
                    <a:pt x="92" y="111"/>
                    <a:pt x="92" y="111"/>
                  </a:cubicBezTo>
                  <a:cubicBezTo>
                    <a:pt x="91" y="112"/>
                    <a:pt x="89" y="113"/>
                    <a:pt x="87" y="115"/>
                  </a:cubicBezTo>
                  <a:cubicBezTo>
                    <a:pt x="77" y="121"/>
                    <a:pt x="61" y="132"/>
                    <a:pt x="48" y="135"/>
                  </a:cubicBezTo>
                  <a:cubicBezTo>
                    <a:pt x="41" y="137"/>
                    <a:pt x="33" y="138"/>
                    <a:pt x="26" y="138"/>
                  </a:cubicBezTo>
                  <a:close/>
                  <a:moveTo>
                    <a:pt x="5" y="129"/>
                  </a:moveTo>
                  <a:cubicBezTo>
                    <a:pt x="5" y="130"/>
                    <a:pt x="5" y="130"/>
                    <a:pt x="6" y="130"/>
                  </a:cubicBezTo>
                  <a:cubicBezTo>
                    <a:pt x="10" y="134"/>
                    <a:pt x="17" y="137"/>
                    <a:pt x="26" y="137"/>
                  </a:cubicBezTo>
                  <a:cubicBezTo>
                    <a:pt x="33" y="137"/>
                    <a:pt x="41" y="135"/>
                    <a:pt x="48" y="134"/>
                  </a:cubicBezTo>
                  <a:cubicBezTo>
                    <a:pt x="61" y="130"/>
                    <a:pt x="76" y="120"/>
                    <a:pt x="86" y="114"/>
                  </a:cubicBezTo>
                  <a:cubicBezTo>
                    <a:pt x="82" y="115"/>
                    <a:pt x="78" y="117"/>
                    <a:pt x="75" y="119"/>
                  </a:cubicBezTo>
                  <a:cubicBezTo>
                    <a:pt x="66" y="124"/>
                    <a:pt x="57" y="129"/>
                    <a:pt x="48" y="129"/>
                  </a:cubicBezTo>
                  <a:cubicBezTo>
                    <a:pt x="44" y="129"/>
                    <a:pt x="44" y="129"/>
                    <a:pt x="44" y="129"/>
                  </a:cubicBezTo>
                  <a:cubicBezTo>
                    <a:pt x="48" y="128"/>
                    <a:pt x="48" y="128"/>
                    <a:pt x="48" y="128"/>
                  </a:cubicBezTo>
                  <a:cubicBezTo>
                    <a:pt x="54" y="126"/>
                    <a:pt x="59" y="123"/>
                    <a:pt x="65" y="120"/>
                  </a:cubicBezTo>
                  <a:cubicBezTo>
                    <a:pt x="75" y="114"/>
                    <a:pt x="85" y="108"/>
                    <a:pt x="96" y="108"/>
                  </a:cubicBezTo>
                  <a:cubicBezTo>
                    <a:pt x="96" y="108"/>
                    <a:pt x="96" y="108"/>
                    <a:pt x="96" y="108"/>
                  </a:cubicBezTo>
                  <a:cubicBezTo>
                    <a:pt x="97" y="108"/>
                    <a:pt x="97" y="108"/>
                    <a:pt x="97" y="108"/>
                  </a:cubicBezTo>
                  <a:cubicBezTo>
                    <a:pt x="97" y="108"/>
                    <a:pt x="97" y="108"/>
                    <a:pt x="97" y="108"/>
                  </a:cubicBezTo>
                  <a:cubicBezTo>
                    <a:pt x="97" y="108"/>
                    <a:pt x="97" y="108"/>
                    <a:pt x="97" y="108"/>
                  </a:cubicBezTo>
                  <a:cubicBezTo>
                    <a:pt x="97" y="109"/>
                    <a:pt x="97" y="109"/>
                    <a:pt x="97" y="109"/>
                  </a:cubicBezTo>
                  <a:cubicBezTo>
                    <a:pt x="98" y="112"/>
                    <a:pt x="99" y="116"/>
                    <a:pt x="99" y="120"/>
                  </a:cubicBezTo>
                  <a:cubicBezTo>
                    <a:pt x="99" y="124"/>
                    <a:pt x="100" y="129"/>
                    <a:pt x="101" y="132"/>
                  </a:cubicBezTo>
                  <a:cubicBezTo>
                    <a:pt x="104" y="134"/>
                    <a:pt x="108" y="135"/>
                    <a:pt x="111" y="135"/>
                  </a:cubicBezTo>
                  <a:cubicBezTo>
                    <a:pt x="118" y="135"/>
                    <a:pt x="122" y="129"/>
                    <a:pt x="123" y="123"/>
                  </a:cubicBezTo>
                  <a:cubicBezTo>
                    <a:pt x="122" y="124"/>
                    <a:pt x="121" y="125"/>
                    <a:pt x="119" y="125"/>
                  </a:cubicBezTo>
                  <a:cubicBezTo>
                    <a:pt x="118" y="125"/>
                    <a:pt x="118" y="125"/>
                    <a:pt x="118" y="125"/>
                  </a:cubicBezTo>
                  <a:cubicBezTo>
                    <a:pt x="118" y="127"/>
                    <a:pt x="117" y="128"/>
                    <a:pt x="117" y="129"/>
                  </a:cubicBezTo>
                  <a:cubicBezTo>
                    <a:pt x="117" y="129"/>
                    <a:pt x="117" y="129"/>
                    <a:pt x="117" y="129"/>
                  </a:cubicBezTo>
                  <a:cubicBezTo>
                    <a:pt x="117" y="129"/>
                    <a:pt x="117" y="129"/>
                    <a:pt x="117" y="129"/>
                  </a:cubicBezTo>
                  <a:cubicBezTo>
                    <a:pt x="115" y="130"/>
                    <a:pt x="114" y="130"/>
                    <a:pt x="113" y="130"/>
                  </a:cubicBezTo>
                  <a:cubicBezTo>
                    <a:pt x="113" y="130"/>
                    <a:pt x="113" y="130"/>
                    <a:pt x="113" y="130"/>
                  </a:cubicBezTo>
                  <a:cubicBezTo>
                    <a:pt x="111" y="130"/>
                    <a:pt x="109" y="130"/>
                    <a:pt x="108" y="129"/>
                  </a:cubicBezTo>
                  <a:cubicBezTo>
                    <a:pt x="106" y="129"/>
                    <a:pt x="105" y="128"/>
                    <a:pt x="103" y="128"/>
                  </a:cubicBezTo>
                  <a:cubicBezTo>
                    <a:pt x="103" y="128"/>
                    <a:pt x="103" y="128"/>
                    <a:pt x="103" y="128"/>
                  </a:cubicBezTo>
                  <a:cubicBezTo>
                    <a:pt x="103" y="128"/>
                    <a:pt x="103" y="128"/>
                    <a:pt x="103" y="128"/>
                  </a:cubicBezTo>
                  <a:cubicBezTo>
                    <a:pt x="100" y="122"/>
                    <a:pt x="100" y="110"/>
                    <a:pt x="104" y="105"/>
                  </a:cubicBezTo>
                  <a:cubicBezTo>
                    <a:pt x="105" y="105"/>
                    <a:pt x="105" y="105"/>
                    <a:pt x="105" y="105"/>
                  </a:cubicBezTo>
                  <a:cubicBezTo>
                    <a:pt x="105" y="105"/>
                    <a:pt x="105" y="105"/>
                    <a:pt x="105" y="105"/>
                  </a:cubicBezTo>
                  <a:cubicBezTo>
                    <a:pt x="110" y="106"/>
                    <a:pt x="114" y="108"/>
                    <a:pt x="116" y="112"/>
                  </a:cubicBezTo>
                  <a:cubicBezTo>
                    <a:pt x="118" y="116"/>
                    <a:pt x="119" y="120"/>
                    <a:pt x="118" y="124"/>
                  </a:cubicBezTo>
                  <a:cubicBezTo>
                    <a:pt x="118" y="124"/>
                    <a:pt x="118" y="124"/>
                    <a:pt x="118" y="124"/>
                  </a:cubicBezTo>
                  <a:cubicBezTo>
                    <a:pt x="121" y="119"/>
                    <a:pt x="119" y="116"/>
                    <a:pt x="117" y="112"/>
                  </a:cubicBezTo>
                  <a:cubicBezTo>
                    <a:pt x="116" y="110"/>
                    <a:pt x="115" y="109"/>
                    <a:pt x="114" y="106"/>
                  </a:cubicBezTo>
                  <a:cubicBezTo>
                    <a:pt x="114" y="105"/>
                    <a:pt x="114" y="105"/>
                    <a:pt x="114" y="105"/>
                  </a:cubicBezTo>
                  <a:cubicBezTo>
                    <a:pt x="115" y="105"/>
                    <a:pt x="115" y="105"/>
                    <a:pt x="115" y="105"/>
                  </a:cubicBezTo>
                  <a:cubicBezTo>
                    <a:pt x="117" y="106"/>
                    <a:pt x="121" y="109"/>
                    <a:pt x="123" y="113"/>
                  </a:cubicBezTo>
                  <a:cubicBezTo>
                    <a:pt x="121" y="107"/>
                    <a:pt x="116" y="102"/>
                    <a:pt x="108" y="102"/>
                  </a:cubicBezTo>
                  <a:cubicBezTo>
                    <a:pt x="107" y="102"/>
                    <a:pt x="107" y="102"/>
                    <a:pt x="107" y="102"/>
                  </a:cubicBezTo>
                  <a:cubicBezTo>
                    <a:pt x="107" y="101"/>
                    <a:pt x="107" y="101"/>
                    <a:pt x="107" y="101"/>
                  </a:cubicBezTo>
                  <a:cubicBezTo>
                    <a:pt x="108" y="97"/>
                    <a:pt x="112" y="90"/>
                    <a:pt x="115" y="82"/>
                  </a:cubicBezTo>
                  <a:cubicBezTo>
                    <a:pt x="124" y="65"/>
                    <a:pt x="134" y="44"/>
                    <a:pt x="133" y="26"/>
                  </a:cubicBezTo>
                  <a:cubicBezTo>
                    <a:pt x="131" y="15"/>
                    <a:pt x="126" y="3"/>
                    <a:pt x="115" y="2"/>
                  </a:cubicBezTo>
                  <a:cubicBezTo>
                    <a:pt x="110" y="1"/>
                    <a:pt x="104" y="4"/>
                    <a:pt x="102" y="7"/>
                  </a:cubicBezTo>
                  <a:cubicBezTo>
                    <a:pt x="102" y="7"/>
                    <a:pt x="102" y="8"/>
                    <a:pt x="102" y="9"/>
                  </a:cubicBezTo>
                  <a:cubicBezTo>
                    <a:pt x="105" y="4"/>
                    <a:pt x="109" y="3"/>
                    <a:pt x="111" y="3"/>
                  </a:cubicBezTo>
                  <a:cubicBezTo>
                    <a:pt x="118" y="3"/>
                    <a:pt x="125" y="11"/>
                    <a:pt x="127" y="18"/>
                  </a:cubicBezTo>
                  <a:cubicBezTo>
                    <a:pt x="133" y="42"/>
                    <a:pt x="110" y="81"/>
                    <a:pt x="101" y="91"/>
                  </a:cubicBezTo>
                  <a:cubicBezTo>
                    <a:pt x="102" y="96"/>
                    <a:pt x="100" y="100"/>
                    <a:pt x="99" y="104"/>
                  </a:cubicBezTo>
                  <a:cubicBezTo>
                    <a:pt x="98" y="105"/>
                    <a:pt x="98" y="105"/>
                    <a:pt x="98" y="105"/>
                  </a:cubicBezTo>
                  <a:cubicBezTo>
                    <a:pt x="98" y="105"/>
                    <a:pt x="98" y="105"/>
                    <a:pt x="98" y="105"/>
                  </a:cubicBezTo>
                  <a:cubicBezTo>
                    <a:pt x="86" y="107"/>
                    <a:pt x="75" y="113"/>
                    <a:pt x="64" y="119"/>
                  </a:cubicBezTo>
                  <a:cubicBezTo>
                    <a:pt x="51" y="126"/>
                    <a:pt x="37" y="133"/>
                    <a:pt x="23" y="133"/>
                  </a:cubicBezTo>
                  <a:cubicBezTo>
                    <a:pt x="17" y="133"/>
                    <a:pt x="11" y="132"/>
                    <a:pt x="5" y="129"/>
                  </a:cubicBezTo>
                  <a:cubicBezTo>
                    <a:pt x="5" y="129"/>
                    <a:pt x="5" y="129"/>
                    <a:pt x="5" y="129"/>
                  </a:cubicBezTo>
                  <a:close/>
                  <a:moveTo>
                    <a:pt x="104" y="127"/>
                  </a:moveTo>
                  <a:cubicBezTo>
                    <a:pt x="106" y="127"/>
                    <a:pt x="107" y="127"/>
                    <a:pt x="108" y="128"/>
                  </a:cubicBezTo>
                  <a:cubicBezTo>
                    <a:pt x="111" y="129"/>
                    <a:pt x="113" y="129"/>
                    <a:pt x="116" y="128"/>
                  </a:cubicBezTo>
                  <a:cubicBezTo>
                    <a:pt x="118" y="123"/>
                    <a:pt x="118" y="117"/>
                    <a:pt x="115" y="113"/>
                  </a:cubicBezTo>
                  <a:cubicBezTo>
                    <a:pt x="113" y="110"/>
                    <a:pt x="109" y="107"/>
                    <a:pt x="105" y="107"/>
                  </a:cubicBezTo>
                  <a:cubicBezTo>
                    <a:pt x="102" y="111"/>
                    <a:pt x="102" y="121"/>
                    <a:pt x="104" y="127"/>
                  </a:cubicBezTo>
                  <a:close/>
                  <a:moveTo>
                    <a:pt x="89" y="110"/>
                  </a:moveTo>
                  <a:cubicBezTo>
                    <a:pt x="81" y="112"/>
                    <a:pt x="73" y="117"/>
                    <a:pt x="65" y="121"/>
                  </a:cubicBezTo>
                  <a:cubicBezTo>
                    <a:pt x="61" y="123"/>
                    <a:pt x="57" y="125"/>
                    <a:pt x="53" y="127"/>
                  </a:cubicBezTo>
                  <a:cubicBezTo>
                    <a:pt x="60" y="126"/>
                    <a:pt x="67" y="122"/>
                    <a:pt x="74" y="118"/>
                  </a:cubicBezTo>
                  <a:cubicBezTo>
                    <a:pt x="79" y="115"/>
                    <a:pt x="84" y="112"/>
                    <a:pt x="89" y="110"/>
                  </a:cubicBezTo>
                  <a:close/>
                  <a:moveTo>
                    <a:pt x="2" y="121"/>
                  </a:moveTo>
                  <a:cubicBezTo>
                    <a:pt x="2" y="123"/>
                    <a:pt x="3" y="125"/>
                    <a:pt x="4" y="127"/>
                  </a:cubicBezTo>
                  <a:cubicBezTo>
                    <a:pt x="3" y="127"/>
                    <a:pt x="3" y="125"/>
                    <a:pt x="3" y="124"/>
                  </a:cubicBezTo>
                  <a:cubicBezTo>
                    <a:pt x="3" y="123"/>
                    <a:pt x="4" y="122"/>
                    <a:pt x="3" y="121"/>
                  </a:cubicBezTo>
                  <a:cubicBezTo>
                    <a:pt x="3" y="121"/>
                    <a:pt x="3" y="121"/>
                    <a:pt x="2" y="121"/>
                  </a:cubicBezTo>
                  <a:close/>
                  <a:moveTo>
                    <a:pt x="116" y="108"/>
                  </a:moveTo>
                  <a:cubicBezTo>
                    <a:pt x="117" y="109"/>
                    <a:pt x="118" y="110"/>
                    <a:pt x="118" y="111"/>
                  </a:cubicBezTo>
                  <a:cubicBezTo>
                    <a:pt x="120" y="115"/>
                    <a:pt x="122" y="118"/>
                    <a:pt x="120" y="123"/>
                  </a:cubicBezTo>
                  <a:cubicBezTo>
                    <a:pt x="122" y="122"/>
                    <a:pt x="123" y="121"/>
                    <a:pt x="123" y="119"/>
                  </a:cubicBezTo>
                  <a:cubicBezTo>
                    <a:pt x="123" y="115"/>
                    <a:pt x="119" y="110"/>
                    <a:pt x="116" y="108"/>
                  </a:cubicBezTo>
                  <a:close/>
                  <a:moveTo>
                    <a:pt x="102" y="108"/>
                  </a:moveTo>
                  <a:cubicBezTo>
                    <a:pt x="103" y="103"/>
                    <a:pt x="103" y="103"/>
                    <a:pt x="103" y="103"/>
                  </a:cubicBezTo>
                  <a:cubicBezTo>
                    <a:pt x="104" y="92"/>
                    <a:pt x="109" y="82"/>
                    <a:pt x="114" y="72"/>
                  </a:cubicBezTo>
                  <a:cubicBezTo>
                    <a:pt x="121" y="60"/>
                    <a:pt x="127" y="47"/>
                    <a:pt x="128" y="32"/>
                  </a:cubicBezTo>
                  <a:cubicBezTo>
                    <a:pt x="130" y="32"/>
                    <a:pt x="130" y="32"/>
                    <a:pt x="130" y="32"/>
                  </a:cubicBezTo>
                  <a:cubicBezTo>
                    <a:pt x="131" y="51"/>
                    <a:pt x="122" y="68"/>
                    <a:pt x="114" y="84"/>
                  </a:cubicBezTo>
                  <a:cubicBezTo>
                    <a:pt x="110" y="90"/>
                    <a:pt x="107" y="97"/>
                    <a:pt x="104" y="103"/>
                  </a:cubicBezTo>
                  <a:lnTo>
                    <a:pt x="102" y="108"/>
                  </a:lnTo>
                  <a:close/>
                  <a:moveTo>
                    <a:pt x="128" y="44"/>
                  </a:moveTo>
                  <a:cubicBezTo>
                    <a:pt x="125" y="54"/>
                    <a:pt x="120" y="63"/>
                    <a:pt x="116" y="72"/>
                  </a:cubicBezTo>
                  <a:cubicBezTo>
                    <a:pt x="111" y="81"/>
                    <a:pt x="107" y="89"/>
                    <a:pt x="105" y="97"/>
                  </a:cubicBezTo>
                  <a:cubicBezTo>
                    <a:pt x="108" y="92"/>
                    <a:pt x="110" y="88"/>
                    <a:pt x="112" y="83"/>
                  </a:cubicBezTo>
                  <a:cubicBezTo>
                    <a:pt x="119" y="71"/>
                    <a:pt x="126" y="58"/>
                    <a:pt x="128" y="44"/>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grpSp>
      <p:sp>
        <p:nvSpPr>
          <p:cNvPr id="97" name="Picture Placeholder 33" descr="An empty placeholder to add an image. Click on the placeholder and select the image that you wish to add."/>
          <p:cNvSpPr>
            <a:spLocks noGrp="1"/>
          </p:cNvSpPr>
          <p:nvPr>
            <p:ph type="pic" sz="quarter" idx="17"/>
          </p:nvPr>
        </p:nvSpPr>
        <p:spPr>
          <a:xfrm>
            <a:off x="840795" y="1020193"/>
            <a:ext cx="3886200" cy="4572000"/>
          </a:xfrm>
          <a:solidFill>
            <a:schemeClr val="bg2"/>
          </a:solidFill>
          <a:ln w="38100">
            <a:solidFill>
              <a:schemeClr val="bg1"/>
            </a:solidFill>
          </a:ln>
        </p:spPr>
        <p:txBody>
          <a:bodyPr/>
          <a:lstStyle>
            <a:lvl1pPr marL="0" indent="0" algn="ctr">
              <a:buNone/>
              <a:defRPr/>
            </a:lvl1pPr>
          </a:lstStyle>
          <a:p>
            <a:r>
              <a:rPr lang="en-US" smtClean="0"/>
              <a:t>Click icon to add picture</a:t>
            </a:r>
            <a:endParaRPr dirty="0"/>
          </a:p>
        </p:txBody>
      </p:sp>
      <p:grpSp>
        <p:nvGrpSpPr>
          <p:cNvPr id="98" name="Group 97"/>
          <p:cNvGrpSpPr/>
          <p:nvPr/>
        </p:nvGrpSpPr>
        <p:grpSpPr>
          <a:xfrm>
            <a:off x="5322489" y="319177"/>
            <a:ext cx="3389607" cy="2710838"/>
            <a:chOff x="895350" y="3313113"/>
            <a:chExt cx="3613151" cy="2790825"/>
          </a:xfrm>
          <a:solidFill>
            <a:schemeClr val="tx1">
              <a:lumMod val="50000"/>
            </a:schemeClr>
          </a:solidFill>
        </p:grpSpPr>
        <p:sp>
          <p:nvSpPr>
            <p:cNvPr id="99" name="Freeform 41"/>
            <p:cNvSpPr>
              <a:spLocks/>
            </p:cNvSpPr>
            <p:nvPr/>
          </p:nvSpPr>
          <p:spPr bwMode="auto">
            <a:xfrm>
              <a:off x="963613" y="3725863"/>
              <a:ext cx="11113" cy="1952625"/>
            </a:xfrm>
            <a:custGeom>
              <a:avLst/>
              <a:gdLst>
                <a:gd name="T0" fmla="*/ 3 w 5"/>
                <a:gd name="T1" fmla="*/ 0 h 868"/>
                <a:gd name="T2" fmla="*/ 4 w 5"/>
                <a:gd name="T3" fmla="*/ 217 h 868"/>
                <a:gd name="T4" fmla="*/ 3 w 5"/>
                <a:gd name="T5" fmla="*/ 326 h 868"/>
                <a:gd name="T6" fmla="*/ 4 w 5"/>
                <a:gd name="T7" fmla="*/ 434 h 868"/>
                <a:gd name="T8" fmla="*/ 4 w 5"/>
                <a:gd name="T9" fmla="*/ 651 h 868"/>
                <a:gd name="T10" fmla="*/ 4 w 5"/>
                <a:gd name="T11" fmla="*/ 760 h 868"/>
                <a:gd name="T12" fmla="*/ 3 w 5"/>
                <a:gd name="T13" fmla="*/ 868 h 868"/>
                <a:gd name="T14" fmla="*/ 2 w 5"/>
                <a:gd name="T15" fmla="*/ 868 h 868"/>
                <a:gd name="T16" fmla="*/ 1 w 5"/>
                <a:gd name="T17" fmla="*/ 760 h 868"/>
                <a:gd name="T18" fmla="*/ 0 w 5"/>
                <a:gd name="T19" fmla="*/ 651 h 868"/>
                <a:gd name="T20" fmla="*/ 1 w 5"/>
                <a:gd name="T21" fmla="*/ 434 h 868"/>
                <a:gd name="T22" fmla="*/ 2 w 5"/>
                <a:gd name="T23" fmla="*/ 326 h 868"/>
                <a:gd name="T24" fmla="*/ 1 w 5"/>
                <a:gd name="T25" fmla="*/ 217 h 868"/>
                <a:gd name="T26" fmla="*/ 2 w 5"/>
                <a:gd name="T27" fmla="*/ 0 h 868"/>
                <a:gd name="T28" fmla="*/ 3 w 5"/>
                <a:gd name="T29" fmla="*/ 0 h 8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 h="868">
                  <a:moveTo>
                    <a:pt x="3" y="0"/>
                  </a:moveTo>
                  <a:cubicBezTo>
                    <a:pt x="4" y="73"/>
                    <a:pt x="4" y="145"/>
                    <a:pt x="4" y="217"/>
                  </a:cubicBezTo>
                  <a:cubicBezTo>
                    <a:pt x="4" y="253"/>
                    <a:pt x="3" y="290"/>
                    <a:pt x="3" y="326"/>
                  </a:cubicBezTo>
                  <a:cubicBezTo>
                    <a:pt x="3" y="362"/>
                    <a:pt x="3" y="398"/>
                    <a:pt x="4" y="434"/>
                  </a:cubicBezTo>
                  <a:cubicBezTo>
                    <a:pt x="4" y="507"/>
                    <a:pt x="5" y="579"/>
                    <a:pt x="4" y="651"/>
                  </a:cubicBezTo>
                  <a:cubicBezTo>
                    <a:pt x="5" y="687"/>
                    <a:pt x="4" y="724"/>
                    <a:pt x="4" y="760"/>
                  </a:cubicBezTo>
                  <a:cubicBezTo>
                    <a:pt x="4" y="796"/>
                    <a:pt x="3" y="832"/>
                    <a:pt x="3" y="868"/>
                  </a:cubicBezTo>
                  <a:cubicBezTo>
                    <a:pt x="2" y="868"/>
                    <a:pt x="2" y="868"/>
                    <a:pt x="2" y="868"/>
                  </a:cubicBezTo>
                  <a:cubicBezTo>
                    <a:pt x="2" y="832"/>
                    <a:pt x="1" y="796"/>
                    <a:pt x="1" y="760"/>
                  </a:cubicBezTo>
                  <a:cubicBezTo>
                    <a:pt x="1" y="724"/>
                    <a:pt x="0" y="687"/>
                    <a:pt x="0" y="651"/>
                  </a:cubicBezTo>
                  <a:cubicBezTo>
                    <a:pt x="0" y="579"/>
                    <a:pt x="1" y="507"/>
                    <a:pt x="1" y="434"/>
                  </a:cubicBezTo>
                  <a:cubicBezTo>
                    <a:pt x="2" y="398"/>
                    <a:pt x="2" y="362"/>
                    <a:pt x="2" y="326"/>
                  </a:cubicBezTo>
                  <a:cubicBezTo>
                    <a:pt x="2" y="290"/>
                    <a:pt x="1" y="253"/>
                    <a:pt x="1" y="217"/>
                  </a:cubicBezTo>
                  <a:cubicBezTo>
                    <a:pt x="0" y="145"/>
                    <a:pt x="1" y="73"/>
                    <a:pt x="2" y="0"/>
                  </a:cubicBezTo>
                  <a:lnTo>
                    <a:pt x="3" y="0"/>
                  </a:ln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00" name="Freeform 42"/>
            <p:cNvSpPr>
              <a:spLocks/>
            </p:cNvSpPr>
            <p:nvPr/>
          </p:nvSpPr>
          <p:spPr bwMode="auto">
            <a:xfrm>
              <a:off x="1350963" y="6038850"/>
              <a:ext cx="2736850" cy="11113"/>
            </a:xfrm>
            <a:custGeom>
              <a:avLst/>
              <a:gdLst>
                <a:gd name="T0" fmla="*/ 0 w 1216"/>
                <a:gd name="T1" fmla="*/ 2 h 5"/>
                <a:gd name="T2" fmla="*/ 304 w 1216"/>
                <a:gd name="T3" fmla="*/ 1 h 5"/>
                <a:gd name="T4" fmla="*/ 456 w 1216"/>
                <a:gd name="T5" fmla="*/ 2 h 5"/>
                <a:gd name="T6" fmla="*/ 608 w 1216"/>
                <a:gd name="T7" fmla="*/ 1 h 5"/>
                <a:gd name="T8" fmla="*/ 912 w 1216"/>
                <a:gd name="T9" fmla="*/ 0 h 5"/>
                <a:gd name="T10" fmla="*/ 1064 w 1216"/>
                <a:gd name="T11" fmla="*/ 1 h 5"/>
                <a:gd name="T12" fmla="*/ 1216 w 1216"/>
                <a:gd name="T13" fmla="*/ 2 h 5"/>
                <a:gd name="T14" fmla="*/ 1216 w 1216"/>
                <a:gd name="T15" fmla="*/ 2 h 5"/>
                <a:gd name="T16" fmla="*/ 1064 w 1216"/>
                <a:gd name="T17" fmla="*/ 4 h 5"/>
                <a:gd name="T18" fmla="*/ 912 w 1216"/>
                <a:gd name="T19" fmla="*/ 4 h 5"/>
                <a:gd name="T20" fmla="*/ 608 w 1216"/>
                <a:gd name="T21" fmla="*/ 3 h 5"/>
                <a:gd name="T22" fmla="*/ 456 w 1216"/>
                <a:gd name="T23" fmla="*/ 3 h 5"/>
                <a:gd name="T24" fmla="*/ 304 w 1216"/>
                <a:gd name="T25" fmla="*/ 4 h 5"/>
                <a:gd name="T26" fmla="*/ 0 w 1216"/>
                <a:gd name="T27"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16" h="5">
                  <a:moveTo>
                    <a:pt x="0" y="2"/>
                  </a:moveTo>
                  <a:cubicBezTo>
                    <a:pt x="101" y="1"/>
                    <a:pt x="202" y="0"/>
                    <a:pt x="304" y="1"/>
                  </a:cubicBezTo>
                  <a:cubicBezTo>
                    <a:pt x="354" y="1"/>
                    <a:pt x="405" y="2"/>
                    <a:pt x="456" y="2"/>
                  </a:cubicBezTo>
                  <a:cubicBezTo>
                    <a:pt x="506" y="2"/>
                    <a:pt x="557" y="1"/>
                    <a:pt x="608" y="1"/>
                  </a:cubicBezTo>
                  <a:cubicBezTo>
                    <a:pt x="709" y="1"/>
                    <a:pt x="810" y="0"/>
                    <a:pt x="912" y="0"/>
                  </a:cubicBezTo>
                  <a:cubicBezTo>
                    <a:pt x="962" y="0"/>
                    <a:pt x="1013" y="1"/>
                    <a:pt x="1064" y="1"/>
                  </a:cubicBezTo>
                  <a:cubicBezTo>
                    <a:pt x="1114" y="1"/>
                    <a:pt x="1165" y="1"/>
                    <a:pt x="1216" y="2"/>
                  </a:cubicBezTo>
                  <a:cubicBezTo>
                    <a:pt x="1216" y="2"/>
                    <a:pt x="1216" y="2"/>
                    <a:pt x="1216" y="2"/>
                  </a:cubicBezTo>
                  <a:cubicBezTo>
                    <a:pt x="1165" y="3"/>
                    <a:pt x="1114" y="3"/>
                    <a:pt x="1064" y="4"/>
                  </a:cubicBezTo>
                  <a:cubicBezTo>
                    <a:pt x="1013" y="4"/>
                    <a:pt x="962" y="4"/>
                    <a:pt x="912" y="4"/>
                  </a:cubicBezTo>
                  <a:cubicBezTo>
                    <a:pt x="810" y="5"/>
                    <a:pt x="709" y="4"/>
                    <a:pt x="608" y="3"/>
                  </a:cubicBezTo>
                  <a:cubicBezTo>
                    <a:pt x="557" y="3"/>
                    <a:pt x="506" y="3"/>
                    <a:pt x="456" y="3"/>
                  </a:cubicBezTo>
                  <a:cubicBezTo>
                    <a:pt x="405" y="3"/>
                    <a:pt x="354" y="4"/>
                    <a:pt x="304" y="4"/>
                  </a:cubicBezTo>
                  <a:cubicBezTo>
                    <a:pt x="202" y="4"/>
                    <a:pt x="101" y="4"/>
                    <a:pt x="0" y="2"/>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01" name="Freeform 43"/>
            <p:cNvSpPr>
              <a:spLocks/>
            </p:cNvSpPr>
            <p:nvPr/>
          </p:nvSpPr>
          <p:spPr bwMode="auto">
            <a:xfrm>
              <a:off x="1330325" y="3378200"/>
              <a:ext cx="2743200" cy="11113"/>
            </a:xfrm>
            <a:custGeom>
              <a:avLst/>
              <a:gdLst>
                <a:gd name="T0" fmla="*/ 0 w 1219"/>
                <a:gd name="T1" fmla="*/ 2 h 5"/>
                <a:gd name="T2" fmla="*/ 304 w 1219"/>
                <a:gd name="T3" fmla="*/ 1 h 5"/>
                <a:gd name="T4" fmla="*/ 457 w 1219"/>
                <a:gd name="T5" fmla="*/ 2 h 5"/>
                <a:gd name="T6" fmla="*/ 609 w 1219"/>
                <a:gd name="T7" fmla="*/ 1 h 5"/>
                <a:gd name="T8" fmla="*/ 914 w 1219"/>
                <a:gd name="T9" fmla="*/ 0 h 5"/>
                <a:gd name="T10" fmla="*/ 1067 w 1219"/>
                <a:gd name="T11" fmla="*/ 1 h 5"/>
                <a:gd name="T12" fmla="*/ 1219 w 1219"/>
                <a:gd name="T13" fmla="*/ 2 h 5"/>
                <a:gd name="T14" fmla="*/ 1219 w 1219"/>
                <a:gd name="T15" fmla="*/ 3 h 5"/>
                <a:gd name="T16" fmla="*/ 1067 w 1219"/>
                <a:gd name="T17" fmla="*/ 4 h 5"/>
                <a:gd name="T18" fmla="*/ 914 w 1219"/>
                <a:gd name="T19" fmla="*/ 4 h 5"/>
                <a:gd name="T20" fmla="*/ 609 w 1219"/>
                <a:gd name="T21" fmla="*/ 3 h 5"/>
                <a:gd name="T22" fmla="*/ 457 w 1219"/>
                <a:gd name="T23" fmla="*/ 3 h 5"/>
                <a:gd name="T24" fmla="*/ 304 w 1219"/>
                <a:gd name="T25" fmla="*/ 4 h 5"/>
                <a:gd name="T26" fmla="*/ 0 w 1219"/>
                <a:gd name="T27" fmla="*/ 3 h 5"/>
                <a:gd name="T28" fmla="*/ 0 w 1219"/>
                <a:gd name="T29"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19" h="5">
                  <a:moveTo>
                    <a:pt x="0" y="2"/>
                  </a:moveTo>
                  <a:cubicBezTo>
                    <a:pt x="101" y="1"/>
                    <a:pt x="203" y="0"/>
                    <a:pt x="304" y="1"/>
                  </a:cubicBezTo>
                  <a:cubicBezTo>
                    <a:pt x="355" y="1"/>
                    <a:pt x="406" y="2"/>
                    <a:pt x="457" y="2"/>
                  </a:cubicBezTo>
                  <a:cubicBezTo>
                    <a:pt x="508" y="2"/>
                    <a:pt x="559" y="1"/>
                    <a:pt x="609" y="1"/>
                  </a:cubicBezTo>
                  <a:cubicBezTo>
                    <a:pt x="711" y="1"/>
                    <a:pt x="813" y="0"/>
                    <a:pt x="914" y="0"/>
                  </a:cubicBezTo>
                  <a:cubicBezTo>
                    <a:pt x="965" y="0"/>
                    <a:pt x="1016" y="1"/>
                    <a:pt x="1067" y="1"/>
                  </a:cubicBezTo>
                  <a:cubicBezTo>
                    <a:pt x="1117" y="1"/>
                    <a:pt x="1168" y="1"/>
                    <a:pt x="1219" y="2"/>
                  </a:cubicBezTo>
                  <a:cubicBezTo>
                    <a:pt x="1219" y="3"/>
                    <a:pt x="1219" y="3"/>
                    <a:pt x="1219" y="3"/>
                  </a:cubicBezTo>
                  <a:cubicBezTo>
                    <a:pt x="1168" y="3"/>
                    <a:pt x="1117" y="4"/>
                    <a:pt x="1067" y="4"/>
                  </a:cubicBezTo>
                  <a:cubicBezTo>
                    <a:pt x="1016" y="4"/>
                    <a:pt x="965" y="4"/>
                    <a:pt x="914" y="4"/>
                  </a:cubicBezTo>
                  <a:cubicBezTo>
                    <a:pt x="813" y="5"/>
                    <a:pt x="711" y="4"/>
                    <a:pt x="609" y="3"/>
                  </a:cubicBezTo>
                  <a:cubicBezTo>
                    <a:pt x="559" y="3"/>
                    <a:pt x="508" y="3"/>
                    <a:pt x="457" y="3"/>
                  </a:cubicBezTo>
                  <a:cubicBezTo>
                    <a:pt x="406" y="3"/>
                    <a:pt x="355" y="4"/>
                    <a:pt x="304" y="4"/>
                  </a:cubicBezTo>
                  <a:cubicBezTo>
                    <a:pt x="203" y="4"/>
                    <a:pt x="101" y="4"/>
                    <a:pt x="0" y="3"/>
                  </a:cubicBezTo>
                  <a:lnTo>
                    <a:pt x="0" y="2"/>
                  </a:ln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02" name="Freeform 44"/>
            <p:cNvSpPr>
              <a:spLocks/>
            </p:cNvSpPr>
            <p:nvPr/>
          </p:nvSpPr>
          <p:spPr bwMode="auto">
            <a:xfrm>
              <a:off x="4443413" y="3759200"/>
              <a:ext cx="9525" cy="1919288"/>
            </a:xfrm>
            <a:custGeom>
              <a:avLst/>
              <a:gdLst>
                <a:gd name="T0" fmla="*/ 2 w 4"/>
                <a:gd name="T1" fmla="*/ 853 h 853"/>
                <a:gd name="T2" fmla="*/ 0 w 4"/>
                <a:gd name="T3" fmla="*/ 640 h 853"/>
                <a:gd name="T4" fmla="*/ 1 w 4"/>
                <a:gd name="T5" fmla="*/ 533 h 853"/>
                <a:gd name="T6" fmla="*/ 1 w 4"/>
                <a:gd name="T7" fmla="*/ 427 h 853"/>
                <a:gd name="T8" fmla="*/ 0 w 4"/>
                <a:gd name="T9" fmla="*/ 213 h 853"/>
                <a:gd name="T10" fmla="*/ 0 w 4"/>
                <a:gd name="T11" fmla="*/ 107 h 853"/>
                <a:gd name="T12" fmla="*/ 2 w 4"/>
                <a:gd name="T13" fmla="*/ 0 h 853"/>
                <a:gd name="T14" fmla="*/ 2 w 4"/>
                <a:gd name="T15" fmla="*/ 0 h 853"/>
                <a:gd name="T16" fmla="*/ 3 w 4"/>
                <a:gd name="T17" fmla="*/ 107 h 853"/>
                <a:gd name="T18" fmla="*/ 4 w 4"/>
                <a:gd name="T19" fmla="*/ 213 h 853"/>
                <a:gd name="T20" fmla="*/ 3 w 4"/>
                <a:gd name="T21" fmla="*/ 427 h 853"/>
                <a:gd name="T22" fmla="*/ 2 w 4"/>
                <a:gd name="T23" fmla="*/ 533 h 853"/>
                <a:gd name="T24" fmla="*/ 3 w 4"/>
                <a:gd name="T25" fmla="*/ 640 h 853"/>
                <a:gd name="T26" fmla="*/ 2 w 4"/>
                <a:gd name="T27" fmla="*/ 853 h 8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 h="853">
                  <a:moveTo>
                    <a:pt x="2" y="853"/>
                  </a:moveTo>
                  <a:cubicBezTo>
                    <a:pt x="0" y="782"/>
                    <a:pt x="0" y="711"/>
                    <a:pt x="0" y="640"/>
                  </a:cubicBezTo>
                  <a:cubicBezTo>
                    <a:pt x="0" y="604"/>
                    <a:pt x="1" y="569"/>
                    <a:pt x="1" y="533"/>
                  </a:cubicBezTo>
                  <a:cubicBezTo>
                    <a:pt x="1" y="498"/>
                    <a:pt x="1" y="462"/>
                    <a:pt x="1" y="427"/>
                  </a:cubicBezTo>
                  <a:cubicBezTo>
                    <a:pt x="0" y="356"/>
                    <a:pt x="0" y="284"/>
                    <a:pt x="0" y="213"/>
                  </a:cubicBezTo>
                  <a:cubicBezTo>
                    <a:pt x="0" y="178"/>
                    <a:pt x="0" y="142"/>
                    <a:pt x="0" y="107"/>
                  </a:cubicBezTo>
                  <a:cubicBezTo>
                    <a:pt x="1" y="71"/>
                    <a:pt x="1" y="36"/>
                    <a:pt x="2" y="0"/>
                  </a:cubicBezTo>
                  <a:cubicBezTo>
                    <a:pt x="2" y="0"/>
                    <a:pt x="2" y="0"/>
                    <a:pt x="2" y="0"/>
                  </a:cubicBezTo>
                  <a:cubicBezTo>
                    <a:pt x="3" y="36"/>
                    <a:pt x="3" y="71"/>
                    <a:pt x="3" y="107"/>
                  </a:cubicBezTo>
                  <a:cubicBezTo>
                    <a:pt x="4" y="142"/>
                    <a:pt x="4" y="178"/>
                    <a:pt x="4" y="213"/>
                  </a:cubicBezTo>
                  <a:cubicBezTo>
                    <a:pt x="4" y="284"/>
                    <a:pt x="3" y="356"/>
                    <a:pt x="3" y="427"/>
                  </a:cubicBezTo>
                  <a:cubicBezTo>
                    <a:pt x="3" y="462"/>
                    <a:pt x="2" y="498"/>
                    <a:pt x="2" y="533"/>
                  </a:cubicBezTo>
                  <a:cubicBezTo>
                    <a:pt x="3" y="569"/>
                    <a:pt x="3" y="604"/>
                    <a:pt x="3" y="640"/>
                  </a:cubicBezTo>
                  <a:cubicBezTo>
                    <a:pt x="4" y="711"/>
                    <a:pt x="3" y="782"/>
                    <a:pt x="2" y="853"/>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03" name="Freeform 45"/>
            <p:cNvSpPr>
              <a:spLocks noEditPoints="1"/>
            </p:cNvSpPr>
            <p:nvPr/>
          </p:nvSpPr>
          <p:spPr bwMode="auto">
            <a:xfrm>
              <a:off x="903288" y="5772150"/>
              <a:ext cx="341313" cy="331788"/>
            </a:xfrm>
            <a:custGeom>
              <a:avLst/>
              <a:gdLst>
                <a:gd name="T0" fmla="*/ 127 w 152"/>
                <a:gd name="T1" fmla="*/ 122 h 148"/>
                <a:gd name="T2" fmla="*/ 84 w 152"/>
                <a:gd name="T3" fmla="*/ 134 h 148"/>
                <a:gd name="T4" fmla="*/ 112 w 152"/>
                <a:gd name="T5" fmla="*/ 131 h 148"/>
                <a:gd name="T6" fmla="*/ 48 w 152"/>
                <a:gd name="T7" fmla="*/ 142 h 148"/>
                <a:gd name="T8" fmla="*/ 4 w 152"/>
                <a:gd name="T9" fmla="*/ 95 h 148"/>
                <a:gd name="T10" fmla="*/ 20 w 152"/>
                <a:gd name="T11" fmla="*/ 61 h 148"/>
                <a:gd name="T12" fmla="*/ 26 w 152"/>
                <a:gd name="T13" fmla="*/ 58 h 148"/>
                <a:gd name="T14" fmla="*/ 31 w 152"/>
                <a:gd name="T15" fmla="*/ 23 h 148"/>
                <a:gd name="T16" fmla="*/ 19 w 152"/>
                <a:gd name="T17" fmla="*/ 0 h 148"/>
                <a:gd name="T18" fmla="*/ 33 w 152"/>
                <a:gd name="T19" fmla="*/ 57 h 148"/>
                <a:gd name="T20" fmla="*/ 41 w 152"/>
                <a:gd name="T21" fmla="*/ 63 h 148"/>
                <a:gd name="T22" fmla="*/ 36 w 152"/>
                <a:gd name="T23" fmla="*/ 80 h 148"/>
                <a:gd name="T24" fmla="*/ 26 w 152"/>
                <a:gd name="T25" fmla="*/ 67 h 148"/>
                <a:gd name="T26" fmla="*/ 64 w 152"/>
                <a:gd name="T27" fmla="*/ 132 h 148"/>
                <a:gd name="T28" fmla="*/ 84 w 152"/>
                <a:gd name="T29" fmla="*/ 112 h 148"/>
                <a:gd name="T30" fmla="*/ 77 w 152"/>
                <a:gd name="T31" fmla="*/ 131 h 148"/>
                <a:gd name="T32" fmla="*/ 152 w 152"/>
                <a:gd name="T33" fmla="*/ 129 h 148"/>
                <a:gd name="T34" fmla="*/ 114 w 152"/>
                <a:gd name="T35" fmla="*/ 131 h 148"/>
                <a:gd name="T36" fmla="*/ 127 w 152"/>
                <a:gd name="T37" fmla="*/ 122 h 148"/>
                <a:gd name="T38" fmla="*/ 74 w 152"/>
                <a:gd name="T39" fmla="*/ 128 h 148"/>
                <a:gd name="T40" fmla="*/ 68 w 152"/>
                <a:gd name="T41" fmla="*/ 112 h 148"/>
                <a:gd name="T42" fmla="*/ 66 w 152"/>
                <a:gd name="T43" fmla="*/ 117 h 148"/>
                <a:gd name="T44" fmla="*/ 66 w 152"/>
                <a:gd name="T45" fmla="*/ 125 h 148"/>
                <a:gd name="T46" fmla="*/ 73 w 152"/>
                <a:gd name="T47" fmla="*/ 128 h 148"/>
                <a:gd name="T48" fmla="*/ 74 w 152"/>
                <a:gd name="T49" fmla="*/ 114 h 148"/>
                <a:gd name="T50" fmla="*/ 74 w 152"/>
                <a:gd name="T51" fmla="*/ 128 h 148"/>
                <a:gd name="T52" fmla="*/ 9 w 152"/>
                <a:gd name="T53" fmla="*/ 88 h 148"/>
                <a:gd name="T54" fmla="*/ 56 w 152"/>
                <a:gd name="T55" fmla="*/ 135 h 148"/>
                <a:gd name="T56" fmla="*/ 9 w 152"/>
                <a:gd name="T57" fmla="*/ 88 h 148"/>
                <a:gd name="T58" fmla="*/ 37 w 152"/>
                <a:gd name="T59" fmla="*/ 61 h 148"/>
                <a:gd name="T60" fmla="*/ 31 w 152"/>
                <a:gd name="T61" fmla="*/ 77 h 148"/>
                <a:gd name="T62" fmla="*/ 37 w 152"/>
                <a:gd name="T63" fmla="*/ 61 h 148"/>
                <a:gd name="T64" fmla="*/ 30 w 152"/>
                <a:gd name="T65" fmla="*/ 57 h 148"/>
                <a:gd name="T66" fmla="*/ 33 w 152"/>
                <a:gd name="T67" fmla="*/ 31 h 148"/>
                <a:gd name="T68" fmla="*/ 30 w 152"/>
                <a:gd name="T69" fmla="*/ 57 h 148"/>
                <a:gd name="T70" fmla="*/ 30 w 152"/>
                <a:gd name="T71" fmla="*/ 61 h 148"/>
                <a:gd name="T72" fmla="*/ 30 w 152"/>
                <a:gd name="T73" fmla="*/ 74 h 148"/>
                <a:gd name="T74" fmla="*/ 30 w 152"/>
                <a:gd name="T75" fmla="*/ 61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2" h="148">
                  <a:moveTo>
                    <a:pt x="127" y="122"/>
                  </a:moveTo>
                  <a:cubicBezTo>
                    <a:pt x="115" y="118"/>
                    <a:pt x="99" y="137"/>
                    <a:pt x="84" y="134"/>
                  </a:cubicBezTo>
                  <a:cubicBezTo>
                    <a:pt x="92" y="142"/>
                    <a:pt x="106" y="130"/>
                    <a:pt x="112" y="131"/>
                  </a:cubicBezTo>
                  <a:cubicBezTo>
                    <a:pt x="95" y="147"/>
                    <a:pt x="66" y="127"/>
                    <a:pt x="48" y="142"/>
                  </a:cubicBezTo>
                  <a:cubicBezTo>
                    <a:pt x="19" y="142"/>
                    <a:pt x="1" y="123"/>
                    <a:pt x="4" y="95"/>
                  </a:cubicBezTo>
                  <a:cubicBezTo>
                    <a:pt x="6" y="82"/>
                    <a:pt x="19" y="74"/>
                    <a:pt x="20" y="61"/>
                  </a:cubicBezTo>
                  <a:cubicBezTo>
                    <a:pt x="23" y="58"/>
                    <a:pt x="22" y="60"/>
                    <a:pt x="26" y="58"/>
                  </a:cubicBezTo>
                  <a:cubicBezTo>
                    <a:pt x="25" y="45"/>
                    <a:pt x="33" y="34"/>
                    <a:pt x="31" y="23"/>
                  </a:cubicBezTo>
                  <a:cubicBezTo>
                    <a:pt x="30" y="12"/>
                    <a:pt x="19" y="8"/>
                    <a:pt x="19" y="0"/>
                  </a:cubicBezTo>
                  <a:cubicBezTo>
                    <a:pt x="36" y="7"/>
                    <a:pt x="41" y="36"/>
                    <a:pt x="33" y="57"/>
                  </a:cubicBezTo>
                  <a:cubicBezTo>
                    <a:pt x="34" y="60"/>
                    <a:pt x="40" y="59"/>
                    <a:pt x="41" y="63"/>
                  </a:cubicBezTo>
                  <a:cubicBezTo>
                    <a:pt x="43" y="69"/>
                    <a:pt x="40" y="75"/>
                    <a:pt x="36" y="80"/>
                  </a:cubicBezTo>
                  <a:cubicBezTo>
                    <a:pt x="27" y="79"/>
                    <a:pt x="20" y="74"/>
                    <a:pt x="26" y="67"/>
                  </a:cubicBezTo>
                  <a:cubicBezTo>
                    <a:pt x="1" y="88"/>
                    <a:pt x="14" y="148"/>
                    <a:pt x="64" y="132"/>
                  </a:cubicBezTo>
                  <a:cubicBezTo>
                    <a:pt x="54" y="118"/>
                    <a:pt x="73" y="97"/>
                    <a:pt x="84" y="112"/>
                  </a:cubicBezTo>
                  <a:cubicBezTo>
                    <a:pt x="86" y="123"/>
                    <a:pt x="81" y="126"/>
                    <a:pt x="77" y="131"/>
                  </a:cubicBezTo>
                  <a:cubicBezTo>
                    <a:pt x="101" y="137"/>
                    <a:pt x="133" y="102"/>
                    <a:pt x="152" y="129"/>
                  </a:cubicBezTo>
                  <a:cubicBezTo>
                    <a:pt x="143" y="117"/>
                    <a:pt x="124" y="124"/>
                    <a:pt x="114" y="131"/>
                  </a:cubicBezTo>
                  <a:cubicBezTo>
                    <a:pt x="116" y="126"/>
                    <a:pt x="123" y="126"/>
                    <a:pt x="127" y="122"/>
                  </a:cubicBezTo>
                  <a:close/>
                  <a:moveTo>
                    <a:pt x="74" y="128"/>
                  </a:moveTo>
                  <a:cubicBezTo>
                    <a:pt x="91" y="127"/>
                    <a:pt x="78" y="98"/>
                    <a:pt x="68" y="112"/>
                  </a:cubicBezTo>
                  <a:cubicBezTo>
                    <a:pt x="75" y="112"/>
                    <a:pt x="69" y="117"/>
                    <a:pt x="66" y="117"/>
                  </a:cubicBezTo>
                  <a:cubicBezTo>
                    <a:pt x="66" y="119"/>
                    <a:pt x="66" y="122"/>
                    <a:pt x="66" y="125"/>
                  </a:cubicBezTo>
                  <a:cubicBezTo>
                    <a:pt x="68" y="126"/>
                    <a:pt x="69" y="128"/>
                    <a:pt x="73" y="128"/>
                  </a:cubicBezTo>
                  <a:cubicBezTo>
                    <a:pt x="75" y="124"/>
                    <a:pt x="80" y="117"/>
                    <a:pt x="74" y="114"/>
                  </a:cubicBezTo>
                  <a:cubicBezTo>
                    <a:pt x="84" y="115"/>
                    <a:pt x="78" y="125"/>
                    <a:pt x="74" y="128"/>
                  </a:cubicBezTo>
                  <a:close/>
                  <a:moveTo>
                    <a:pt x="9" y="88"/>
                  </a:moveTo>
                  <a:cubicBezTo>
                    <a:pt x="0" y="121"/>
                    <a:pt x="28" y="148"/>
                    <a:pt x="56" y="135"/>
                  </a:cubicBezTo>
                  <a:cubicBezTo>
                    <a:pt x="20" y="145"/>
                    <a:pt x="13" y="115"/>
                    <a:pt x="9" y="88"/>
                  </a:cubicBezTo>
                  <a:close/>
                  <a:moveTo>
                    <a:pt x="37" y="61"/>
                  </a:moveTo>
                  <a:cubicBezTo>
                    <a:pt x="38" y="69"/>
                    <a:pt x="34" y="72"/>
                    <a:pt x="31" y="77"/>
                  </a:cubicBezTo>
                  <a:cubicBezTo>
                    <a:pt x="40" y="78"/>
                    <a:pt x="42" y="66"/>
                    <a:pt x="37" y="61"/>
                  </a:cubicBezTo>
                  <a:close/>
                  <a:moveTo>
                    <a:pt x="30" y="57"/>
                  </a:moveTo>
                  <a:cubicBezTo>
                    <a:pt x="30" y="49"/>
                    <a:pt x="38" y="40"/>
                    <a:pt x="33" y="31"/>
                  </a:cubicBezTo>
                  <a:cubicBezTo>
                    <a:pt x="34" y="41"/>
                    <a:pt x="26" y="49"/>
                    <a:pt x="30" y="57"/>
                  </a:cubicBezTo>
                  <a:close/>
                  <a:moveTo>
                    <a:pt x="30" y="61"/>
                  </a:moveTo>
                  <a:cubicBezTo>
                    <a:pt x="28" y="63"/>
                    <a:pt x="27" y="72"/>
                    <a:pt x="30" y="74"/>
                  </a:cubicBezTo>
                  <a:cubicBezTo>
                    <a:pt x="33" y="70"/>
                    <a:pt x="36" y="63"/>
                    <a:pt x="30" y="6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04" name="Freeform 46"/>
            <p:cNvSpPr>
              <a:spLocks noEditPoints="1"/>
            </p:cNvSpPr>
            <p:nvPr/>
          </p:nvSpPr>
          <p:spPr bwMode="auto">
            <a:xfrm>
              <a:off x="906463" y="5768975"/>
              <a:ext cx="341313" cy="323850"/>
            </a:xfrm>
            <a:custGeom>
              <a:avLst/>
              <a:gdLst>
                <a:gd name="T0" fmla="*/ 2 w 151"/>
                <a:gd name="T1" fmla="*/ 96 h 144"/>
                <a:gd name="T2" fmla="*/ 21 w 151"/>
                <a:gd name="T3" fmla="*/ 59 h 144"/>
                <a:gd name="T4" fmla="*/ 22 w 151"/>
                <a:gd name="T5" fmla="*/ 12 h 144"/>
                <a:gd name="T6" fmla="*/ 32 w 151"/>
                <a:gd name="T7" fmla="*/ 58 h 144"/>
                <a:gd name="T8" fmla="*/ 34 w 151"/>
                <a:gd name="T9" fmla="*/ 81 h 144"/>
                <a:gd name="T10" fmla="*/ 15 w 151"/>
                <a:gd name="T11" fmla="*/ 112 h 144"/>
                <a:gd name="T12" fmla="*/ 73 w 151"/>
                <a:gd name="T13" fmla="*/ 107 h 144"/>
                <a:gd name="T14" fmla="*/ 76 w 151"/>
                <a:gd name="T15" fmla="*/ 131 h 144"/>
                <a:gd name="T16" fmla="*/ 151 w 151"/>
                <a:gd name="T17" fmla="*/ 130 h 144"/>
                <a:gd name="T18" fmla="*/ 110 w 151"/>
                <a:gd name="T19" fmla="*/ 134 h 144"/>
                <a:gd name="T20" fmla="*/ 66 w 151"/>
                <a:gd name="T21" fmla="*/ 138 h 144"/>
                <a:gd name="T22" fmla="*/ 12 w 151"/>
                <a:gd name="T23" fmla="*/ 128 h 144"/>
                <a:gd name="T24" fmla="*/ 86 w 151"/>
                <a:gd name="T25" fmla="*/ 138 h 144"/>
                <a:gd name="T26" fmla="*/ 86 w 151"/>
                <a:gd name="T27" fmla="*/ 134 h 144"/>
                <a:gd name="T28" fmla="*/ 75 w 151"/>
                <a:gd name="T29" fmla="*/ 133 h 144"/>
                <a:gd name="T30" fmla="*/ 77 w 151"/>
                <a:gd name="T31" fmla="*/ 128 h 144"/>
                <a:gd name="T32" fmla="*/ 66 w 151"/>
                <a:gd name="T33" fmla="*/ 128 h 144"/>
                <a:gd name="T34" fmla="*/ 64 w 151"/>
                <a:gd name="T35" fmla="*/ 117 h 144"/>
                <a:gd name="T36" fmla="*/ 65 w 151"/>
                <a:gd name="T37" fmla="*/ 114 h 144"/>
                <a:gd name="T38" fmla="*/ 63 w 151"/>
                <a:gd name="T39" fmla="*/ 133 h 144"/>
                <a:gd name="T40" fmla="*/ 54 w 151"/>
                <a:gd name="T41" fmla="*/ 137 h 144"/>
                <a:gd name="T42" fmla="*/ 7 w 151"/>
                <a:gd name="T43" fmla="*/ 86 h 144"/>
                <a:gd name="T44" fmla="*/ 41 w 151"/>
                <a:gd name="T45" fmla="*/ 139 h 144"/>
                <a:gd name="T46" fmla="*/ 92 w 151"/>
                <a:gd name="T47" fmla="*/ 138 h 144"/>
                <a:gd name="T48" fmla="*/ 41 w 151"/>
                <a:gd name="T49" fmla="*/ 137 h 144"/>
                <a:gd name="T50" fmla="*/ 26 w 151"/>
                <a:gd name="T51" fmla="*/ 65 h 144"/>
                <a:gd name="T52" fmla="*/ 32 w 151"/>
                <a:gd name="T53" fmla="*/ 64 h 144"/>
                <a:gd name="T54" fmla="*/ 26 w 151"/>
                <a:gd name="T55" fmla="*/ 72 h 144"/>
                <a:gd name="T56" fmla="*/ 33 w 151"/>
                <a:gd name="T57" fmla="*/ 80 h 144"/>
                <a:gd name="T58" fmla="*/ 38 w 151"/>
                <a:gd name="T59" fmla="*/ 73 h 144"/>
                <a:gd name="T60" fmla="*/ 28 w 151"/>
                <a:gd name="T61" fmla="*/ 78 h 144"/>
                <a:gd name="T62" fmla="*/ 34 w 151"/>
                <a:gd name="T63" fmla="*/ 61 h 144"/>
                <a:gd name="T64" fmla="*/ 18 w 151"/>
                <a:gd name="T65" fmla="*/ 2 h 144"/>
                <a:gd name="T66" fmla="*/ 31 w 151"/>
                <a:gd name="T67" fmla="*/ 32 h 144"/>
                <a:gd name="T68" fmla="*/ 27 w 151"/>
                <a:gd name="T69" fmla="*/ 58 h 144"/>
                <a:gd name="T70" fmla="*/ 28 w 151"/>
                <a:gd name="T71" fmla="*/ 42 h 144"/>
                <a:gd name="T72" fmla="*/ 21 w 151"/>
                <a:gd name="T73" fmla="*/ 61 h 144"/>
                <a:gd name="T74" fmla="*/ 7 w 151"/>
                <a:gd name="T75" fmla="*/ 86 h 144"/>
                <a:gd name="T76" fmla="*/ 110 w 151"/>
                <a:gd name="T77" fmla="*/ 131 h 144"/>
                <a:gd name="T78" fmla="*/ 121 w 151"/>
                <a:gd name="T79" fmla="*/ 123 h 144"/>
                <a:gd name="T80" fmla="*/ 67 w 151"/>
                <a:gd name="T81" fmla="*/ 127 h 144"/>
                <a:gd name="T82" fmla="*/ 74 w 151"/>
                <a:gd name="T83" fmla="*/ 118 h 144"/>
                <a:gd name="T84" fmla="*/ 64 w 151"/>
                <a:gd name="T85" fmla="*/ 118 h 144"/>
                <a:gd name="T86" fmla="*/ 75 w 151"/>
                <a:gd name="T87" fmla="*/ 118 h 144"/>
                <a:gd name="T88" fmla="*/ 70 w 151"/>
                <a:gd name="T89" fmla="*/ 114 h 144"/>
                <a:gd name="T90" fmla="*/ 79 w 151"/>
                <a:gd name="T91" fmla="*/ 120 h 144"/>
                <a:gd name="T92" fmla="*/ 122 w 151"/>
                <a:gd name="T93" fmla="*/ 122 h 144"/>
                <a:gd name="T94" fmla="*/ 123 w 151"/>
                <a:gd name="T95" fmla="*/ 125 h 144"/>
                <a:gd name="T96" fmla="*/ 122 w 151"/>
                <a:gd name="T97" fmla="*/ 122 h 144"/>
                <a:gd name="T98" fmla="*/ 81 w 151"/>
                <a:gd name="T99" fmla="*/ 114 h 144"/>
                <a:gd name="T100" fmla="*/ 32 w 151"/>
                <a:gd name="T101" fmla="*/ 74 h 144"/>
                <a:gd name="T102" fmla="*/ 28 w 151"/>
                <a:gd name="T103" fmla="*/ 63 h 144"/>
                <a:gd name="T104" fmla="*/ 28 w 151"/>
                <a:gd name="T105" fmla="*/ 63 h 144"/>
                <a:gd name="T106" fmla="*/ 29 w 151"/>
                <a:gd name="T107" fmla="*/ 49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51" h="144">
                  <a:moveTo>
                    <a:pt x="47" y="144"/>
                  </a:moveTo>
                  <a:cubicBezTo>
                    <a:pt x="46" y="144"/>
                    <a:pt x="46" y="144"/>
                    <a:pt x="46" y="144"/>
                  </a:cubicBezTo>
                  <a:cubicBezTo>
                    <a:pt x="32" y="144"/>
                    <a:pt x="19" y="139"/>
                    <a:pt x="11" y="129"/>
                  </a:cubicBezTo>
                  <a:cubicBezTo>
                    <a:pt x="3" y="121"/>
                    <a:pt x="0" y="109"/>
                    <a:pt x="2" y="96"/>
                  </a:cubicBezTo>
                  <a:cubicBezTo>
                    <a:pt x="3" y="90"/>
                    <a:pt x="6" y="84"/>
                    <a:pt x="10" y="79"/>
                  </a:cubicBezTo>
                  <a:cubicBezTo>
                    <a:pt x="13" y="73"/>
                    <a:pt x="17" y="68"/>
                    <a:pt x="17" y="62"/>
                  </a:cubicBezTo>
                  <a:cubicBezTo>
                    <a:pt x="17" y="62"/>
                    <a:pt x="17" y="62"/>
                    <a:pt x="17" y="62"/>
                  </a:cubicBezTo>
                  <a:cubicBezTo>
                    <a:pt x="19" y="60"/>
                    <a:pt x="20" y="59"/>
                    <a:pt x="21" y="59"/>
                  </a:cubicBezTo>
                  <a:cubicBezTo>
                    <a:pt x="21" y="59"/>
                    <a:pt x="22" y="59"/>
                    <a:pt x="23" y="59"/>
                  </a:cubicBezTo>
                  <a:cubicBezTo>
                    <a:pt x="23" y="53"/>
                    <a:pt x="24" y="47"/>
                    <a:pt x="26" y="41"/>
                  </a:cubicBezTo>
                  <a:cubicBezTo>
                    <a:pt x="28" y="35"/>
                    <a:pt x="30" y="30"/>
                    <a:pt x="29" y="24"/>
                  </a:cubicBezTo>
                  <a:cubicBezTo>
                    <a:pt x="28" y="19"/>
                    <a:pt x="25" y="15"/>
                    <a:pt x="22" y="12"/>
                  </a:cubicBezTo>
                  <a:cubicBezTo>
                    <a:pt x="19" y="8"/>
                    <a:pt x="16" y="5"/>
                    <a:pt x="16" y="1"/>
                  </a:cubicBezTo>
                  <a:cubicBezTo>
                    <a:pt x="16" y="0"/>
                    <a:pt x="16" y="0"/>
                    <a:pt x="16" y="0"/>
                  </a:cubicBezTo>
                  <a:cubicBezTo>
                    <a:pt x="17" y="0"/>
                    <a:pt x="17" y="0"/>
                    <a:pt x="17" y="0"/>
                  </a:cubicBezTo>
                  <a:cubicBezTo>
                    <a:pt x="35" y="8"/>
                    <a:pt x="40" y="37"/>
                    <a:pt x="32" y="58"/>
                  </a:cubicBezTo>
                  <a:cubicBezTo>
                    <a:pt x="32" y="59"/>
                    <a:pt x="34" y="59"/>
                    <a:pt x="35" y="60"/>
                  </a:cubicBezTo>
                  <a:cubicBezTo>
                    <a:pt x="37" y="61"/>
                    <a:pt x="39" y="61"/>
                    <a:pt x="40" y="63"/>
                  </a:cubicBezTo>
                  <a:cubicBezTo>
                    <a:pt x="43" y="72"/>
                    <a:pt x="37" y="78"/>
                    <a:pt x="34" y="81"/>
                  </a:cubicBezTo>
                  <a:cubicBezTo>
                    <a:pt x="34" y="81"/>
                    <a:pt x="34" y="81"/>
                    <a:pt x="34" y="81"/>
                  </a:cubicBezTo>
                  <a:cubicBezTo>
                    <a:pt x="34" y="81"/>
                    <a:pt x="34" y="81"/>
                    <a:pt x="34" y="81"/>
                  </a:cubicBezTo>
                  <a:cubicBezTo>
                    <a:pt x="28" y="81"/>
                    <a:pt x="23" y="79"/>
                    <a:pt x="22" y="76"/>
                  </a:cubicBezTo>
                  <a:cubicBezTo>
                    <a:pt x="21" y="75"/>
                    <a:pt x="21" y="73"/>
                    <a:pt x="21" y="71"/>
                  </a:cubicBezTo>
                  <a:cubicBezTo>
                    <a:pt x="12" y="82"/>
                    <a:pt x="10" y="98"/>
                    <a:pt x="15" y="112"/>
                  </a:cubicBezTo>
                  <a:cubicBezTo>
                    <a:pt x="20" y="127"/>
                    <a:pt x="32" y="135"/>
                    <a:pt x="46" y="135"/>
                  </a:cubicBezTo>
                  <a:cubicBezTo>
                    <a:pt x="51" y="135"/>
                    <a:pt x="56" y="134"/>
                    <a:pt x="61" y="133"/>
                  </a:cubicBezTo>
                  <a:cubicBezTo>
                    <a:pt x="58" y="128"/>
                    <a:pt x="57" y="122"/>
                    <a:pt x="60" y="116"/>
                  </a:cubicBezTo>
                  <a:cubicBezTo>
                    <a:pt x="63" y="111"/>
                    <a:pt x="68" y="107"/>
                    <a:pt x="73" y="107"/>
                  </a:cubicBezTo>
                  <a:cubicBezTo>
                    <a:pt x="75" y="107"/>
                    <a:pt x="79" y="108"/>
                    <a:pt x="83" y="113"/>
                  </a:cubicBezTo>
                  <a:cubicBezTo>
                    <a:pt x="83" y="113"/>
                    <a:pt x="83" y="113"/>
                    <a:pt x="83" y="113"/>
                  </a:cubicBezTo>
                  <a:cubicBezTo>
                    <a:pt x="84" y="122"/>
                    <a:pt x="81" y="126"/>
                    <a:pt x="77" y="130"/>
                  </a:cubicBezTo>
                  <a:cubicBezTo>
                    <a:pt x="77" y="130"/>
                    <a:pt x="77" y="131"/>
                    <a:pt x="76" y="131"/>
                  </a:cubicBezTo>
                  <a:cubicBezTo>
                    <a:pt x="78" y="132"/>
                    <a:pt x="80" y="132"/>
                    <a:pt x="82" y="132"/>
                  </a:cubicBezTo>
                  <a:cubicBezTo>
                    <a:pt x="90" y="132"/>
                    <a:pt x="98" y="129"/>
                    <a:pt x="107" y="125"/>
                  </a:cubicBezTo>
                  <a:cubicBezTo>
                    <a:pt x="115" y="122"/>
                    <a:pt x="123" y="119"/>
                    <a:pt x="131" y="119"/>
                  </a:cubicBezTo>
                  <a:cubicBezTo>
                    <a:pt x="139" y="119"/>
                    <a:pt x="146" y="123"/>
                    <a:pt x="151" y="130"/>
                  </a:cubicBezTo>
                  <a:cubicBezTo>
                    <a:pt x="150" y="131"/>
                    <a:pt x="150" y="131"/>
                    <a:pt x="150" y="131"/>
                  </a:cubicBezTo>
                  <a:cubicBezTo>
                    <a:pt x="146" y="127"/>
                    <a:pt x="142" y="124"/>
                    <a:pt x="136" y="124"/>
                  </a:cubicBezTo>
                  <a:cubicBezTo>
                    <a:pt x="126" y="124"/>
                    <a:pt x="115" y="131"/>
                    <a:pt x="112" y="132"/>
                  </a:cubicBezTo>
                  <a:cubicBezTo>
                    <a:pt x="110" y="134"/>
                    <a:pt x="110" y="134"/>
                    <a:pt x="110" y="134"/>
                  </a:cubicBezTo>
                  <a:cubicBezTo>
                    <a:pt x="110" y="133"/>
                    <a:pt x="110" y="133"/>
                    <a:pt x="110" y="133"/>
                  </a:cubicBezTo>
                  <a:cubicBezTo>
                    <a:pt x="105" y="137"/>
                    <a:pt x="99" y="139"/>
                    <a:pt x="90" y="139"/>
                  </a:cubicBezTo>
                  <a:cubicBezTo>
                    <a:pt x="86" y="139"/>
                    <a:pt x="82" y="139"/>
                    <a:pt x="78" y="139"/>
                  </a:cubicBezTo>
                  <a:cubicBezTo>
                    <a:pt x="74" y="138"/>
                    <a:pt x="70" y="138"/>
                    <a:pt x="66" y="138"/>
                  </a:cubicBezTo>
                  <a:cubicBezTo>
                    <a:pt x="58" y="138"/>
                    <a:pt x="52" y="140"/>
                    <a:pt x="47" y="144"/>
                  </a:cubicBezTo>
                  <a:close/>
                  <a:moveTo>
                    <a:pt x="7" y="86"/>
                  </a:moveTo>
                  <a:cubicBezTo>
                    <a:pt x="5" y="89"/>
                    <a:pt x="4" y="93"/>
                    <a:pt x="3" y="96"/>
                  </a:cubicBezTo>
                  <a:cubicBezTo>
                    <a:pt x="2" y="109"/>
                    <a:pt x="5" y="120"/>
                    <a:pt x="12" y="128"/>
                  </a:cubicBezTo>
                  <a:cubicBezTo>
                    <a:pt x="20" y="137"/>
                    <a:pt x="32" y="142"/>
                    <a:pt x="46" y="142"/>
                  </a:cubicBezTo>
                  <a:cubicBezTo>
                    <a:pt x="51" y="138"/>
                    <a:pt x="57" y="136"/>
                    <a:pt x="66" y="136"/>
                  </a:cubicBezTo>
                  <a:cubicBezTo>
                    <a:pt x="70" y="136"/>
                    <a:pt x="74" y="137"/>
                    <a:pt x="78" y="137"/>
                  </a:cubicBezTo>
                  <a:cubicBezTo>
                    <a:pt x="81" y="137"/>
                    <a:pt x="83" y="138"/>
                    <a:pt x="86" y="138"/>
                  </a:cubicBezTo>
                  <a:cubicBezTo>
                    <a:pt x="84" y="137"/>
                    <a:pt x="83" y="136"/>
                    <a:pt x="81" y="135"/>
                  </a:cubicBezTo>
                  <a:cubicBezTo>
                    <a:pt x="80" y="133"/>
                    <a:pt x="80" y="133"/>
                    <a:pt x="80" y="133"/>
                  </a:cubicBezTo>
                  <a:cubicBezTo>
                    <a:pt x="82" y="134"/>
                    <a:pt x="82" y="134"/>
                    <a:pt x="82" y="134"/>
                  </a:cubicBezTo>
                  <a:cubicBezTo>
                    <a:pt x="83" y="134"/>
                    <a:pt x="84" y="134"/>
                    <a:pt x="86" y="134"/>
                  </a:cubicBezTo>
                  <a:cubicBezTo>
                    <a:pt x="92" y="134"/>
                    <a:pt x="99" y="131"/>
                    <a:pt x="105" y="128"/>
                  </a:cubicBezTo>
                  <a:cubicBezTo>
                    <a:pt x="105" y="128"/>
                    <a:pt x="105" y="128"/>
                    <a:pt x="105" y="128"/>
                  </a:cubicBezTo>
                  <a:cubicBezTo>
                    <a:pt x="97" y="131"/>
                    <a:pt x="89" y="133"/>
                    <a:pt x="82" y="133"/>
                  </a:cubicBezTo>
                  <a:cubicBezTo>
                    <a:pt x="79" y="133"/>
                    <a:pt x="77" y="133"/>
                    <a:pt x="75" y="133"/>
                  </a:cubicBezTo>
                  <a:cubicBezTo>
                    <a:pt x="74" y="132"/>
                    <a:pt x="74" y="132"/>
                    <a:pt x="74" y="132"/>
                  </a:cubicBezTo>
                  <a:cubicBezTo>
                    <a:pt x="74" y="131"/>
                    <a:pt x="74" y="131"/>
                    <a:pt x="74" y="131"/>
                  </a:cubicBezTo>
                  <a:cubicBezTo>
                    <a:pt x="75" y="131"/>
                    <a:pt x="76" y="130"/>
                    <a:pt x="76" y="129"/>
                  </a:cubicBezTo>
                  <a:cubicBezTo>
                    <a:pt x="77" y="129"/>
                    <a:pt x="77" y="128"/>
                    <a:pt x="77" y="128"/>
                  </a:cubicBezTo>
                  <a:cubicBezTo>
                    <a:pt x="76" y="129"/>
                    <a:pt x="74" y="130"/>
                    <a:pt x="72" y="130"/>
                  </a:cubicBezTo>
                  <a:cubicBezTo>
                    <a:pt x="70" y="130"/>
                    <a:pt x="70" y="130"/>
                    <a:pt x="70" y="130"/>
                  </a:cubicBezTo>
                  <a:cubicBezTo>
                    <a:pt x="70" y="130"/>
                    <a:pt x="70" y="130"/>
                    <a:pt x="70" y="130"/>
                  </a:cubicBezTo>
                  <a:cubicBezTo>
                    <a:pt x="68" y="130"/>
                    <a:pt x="67" y="129"/>
                    <a:pt x="66" y="128"/>
                  </a:cubicBezTo>
                  <a:cubicBezTo>
                    <a:pt x="65" y="128"/>
                    <a:pt x="64" y="127"/>
                    <a:pt x="63" y="127"/>
                  </a:cubicBezTo>
                  <a:cubicBezTo>
                    <a:pt x="63" y="127"/>
                    <a:pt x="63" y="127"/>
                    <a:pt x="63" y="127"/>
                  </a:cubicBezTo>
                  <a:cubicBezTo>
                    <a:pt x="63" y="117"/>
                    <a:pt x="63" y="117"/>
                    <a:pt x="63" y="117"/>
                  </a:cubicBezTo>
                  <a:cubicBezTo>
                    <a:pt x="64" y="117"/>
                    <a:pt x="64" y="117"/>
                    <a:pt x="64" y="117"/>
                  </a:cubicBezTo>
                  <a:cubicBezTo>
                    <a:pt x="64" y="117"/>
                    <a:pt x="64" y="117"/>
                    <a:pt x="64" y="117"/>
                  </a:cubicBezTo>
                  <a:cubicBezTo>
                    <a:pt x="66" y="117"/>
                    <a:pt x="68" y="115"/>
                    <a:pt x="68" y="114"/>
                  </a:cubicBezTo>
                  <a:cubicBezTo>
                    <a:pt x="68" y="114"/>
                    <a:pt x="68" y="114"/>
                    <a:pt x="66" y="114"/>
                  </a:cubicBezTo>
                  <a:cubicBezTo>
                    <a:pt x="65" y="114"/>
                    <a:pt x="65" y="114"/>
                    <a:pt x="65" y="114"/>
                  </a:cubicBezTo>
                  <a:cubicBezTo>
                    <a:pt x="66" y="113"/>
                    <a:pt x="66" y="113"/>
                    <a:pt x="66" y="113"/>
                  </a:cubicBezTo>
                  <a:cubicBezTo>
                    <a:pt x="67" y="110"/>
                    <a:pt x="69" y="109"/>
                    <a:pt x="71" y="109"/>
                  </a:cubicBezTo>
                  <a:cubicBezTo>
                    <a:pt x="67" y="110"/>
                    <a:pt x="64" y="113"/>
                    <a:pt x="62" y="117"/>
                  </a:cubicBezTo>
                  <a:cubicBezTo>
                    <a:pt x="59" y="122"/>
                    <a:pt x="59" y="128"/>
                    <a:pt x="63" y="133"/>
                  </a:cubicBezTo>
                  <a:cubicBezTo>
                    <a:pt x="63" y="134"/>
                    <a:pt x="63" y="134"/>
                    <a:pt x="63" y="134"/>
                  </a:cubicBezTo>
                  <a:cubicBezTo>
                    <a:pt x="62" y="134"/>
                    <a:pt x="62" y="134"/>
                    <a:pt x="62" y="134"/>
                  </a:cubicBezTo>
                  <a:cubicBezTo>
                    <a:pt x="59" y="135"/>
                    <a:pt x="56" y="136"/>
                    <a:pt x="54" y="136"/>
                  </a:cubicBezTo>
                  <a:cubicBezTo>
                    <a:pt x="54" y="137"/>
                    <a:pt x="54" y="137"/>
                    <a:pt x="54" y="137"/>
                  </a:cubicBezTo>
                  <a:cubicBezTo>
                    <a:pt x="49" y="139"/>
                    <a:pt x="44" y="140"/>
                    <a:pt x="39" y="140"/>
                  </a:cubicBezTo>
                  <a:cubicBezTo>
                    <a:pt x="29" y="140"/>
                    <a:pt x="19" y="135"/>
                    <a:pt x="13" y="127"/>
                  </a:cubicBezTo>
                  <a:cubicBezTo>
                    <a:pt x="5" y="116"/>
                    <a:pt x="2" y="103"/>
                    <a:pt x="6" y="89"/>
                  </a:cubicBezTo>
                  <a:lnTo>
                    <a:pt x="7" y="86"/>
                  </a:lnTo>
                  <a:close/>
                  <a:moveTo>
                    <a:pt x="7" y="93"/>
                  </a:moveTo>
                  <a:cubicBezTo>
                    <a:pt x="4" y="105"/>
                    <a:pt x="7" y="117"/>
                    <a:pt x="14" y="126"/>
                  </a:cubicBezTo>
                  <a:cubicBezTo>
                    <a:pt x="21" y="135"/>
                    <a:pt x="31" y="139"/>
                    <a:pt x="41" y="139"/>
                  </a:cubicBezTo>
                  <a:cubicBezTo>
                    <a:pt x="41" y="139"/>
                    <a:pt x="41" y="139"/>
                    <a:pt x="41" y="139"/>
                  </a:cubicBezTo>
                  <a:cubicBezTo>
                    <a:pt x="16" y="139"/>
                    <a:pt x="10" y="113"/>
                    <a:pt x="7" y="93"/>
                  </a:cubicBezTo>
                  <a:close/>
                  <a:moveTo>
                    <a:pt x="108" y="133"/>
                  </a:moveTo>
                  <a:cubicBezTo>
                    <a:pt x="106" y="133"/>
                    <a:pt x="104" y="134"/>
                    <a:pt x="102" y="135"/>
                  </a:cubicBezTo>
                  <a:cubicBezTo>
                    <a:pt x="99" y="136"/>
                    <a:pt x="95" y="137"/>
                    <a:pt x="92" y="138"/>
                  </a:cubicBezTo>
                  <a:cubicBezTo>
                    <a:pt x="99" y="138"/>
                    <a:pt x="104" y="136"/>
                    <a:pt x="108" y="133"/>
                  </a:cubicBezTo>
                  <a:close/>
                  <a:moveTo>
                    <a:pt x="7" y="86"/>
                  </a:moveTo>
                  <a:cubicBezTo>
                    <a:pt x="7" y="89"/>
                    <a:pt x="7" y="89"/>
                    <a:pt x="7" y="89"/>
                  </a:cubicBezTo>
                  <a:cubicBezTo>
                    <a:pt x="12" y="114"/>
                    <a:pt x="17" y="137"/>
                    <a:pt x="41" y="137"/>
                  </a:cubicBezTo>
                  <a:cubicBezTo>
                    <a:pt x="43" y="137"/>
                    <a:pt x="45" y="137"/>
                    <a:pt x="48" y="137"/>
                  </a:cubicBezTo>
                  <a:cubicBezTo>
                    <a:pt x="32" y="137"/>
                    <a:pt x="19" y="128"/>
                    <a:pt x="13" y="113"/>
                  </a:cubicBezTo>
                  <a:cubicBezTo>
                    <a:pt x="7" y="96"/>
                    <a:pt x="12" y="77"/>
                    <a:pt x="23" y="67"/>
                  </a:cubicBezTo>
                  <a:cubicBezTo>
                    <a:pt x="26" y="65"/>
                    <a:pt x="26" y="65"/>
                    <a:pt x="26" y="65"/>
                  </a:cubicBezTo>
                  <a:cubicBezTo>
                    <a:pt x="26" y="63"/>
                    <a:pt x="27" y="62"/>
                    <a:pt x="27" y="62"/>
                  </a:cubicBezTo>
                  <a:cubicBezTo>
                    <a:pt x="28" y="61"/>
                    <a:pt x="28" y="61"/>
                    <a:pt x="28" y="61"/>
                  </a:cubicBezTo>
                  <a:cubicBezTo>
                    <a:pt x="28" y="61"/>
                    <a:pt x="28" y="61"/>
                    <a:pt x="28" y="61"/>
                  </a:cubicBezTo>
                  <a:cubicBezTo>
                    <a:pt x="30" y="62"/>
                    <a:pt x="31" y="63"/>
                    <a:pt x="32" y="64"/>
                  </a:cubicBezTo>
                  <a:cubicBezTo>
                    <a:pt x="33" y="68"/>
                    <a:pt x="30" y="73"/>
                    <a:pt x="29" y="75"/>
                  </a:cubicBezTo>
                  <a:cubicBezTo>
                    <a:pt x="28" y="76"/>
                    <a:pt x="28" y="76"/>
                    <a:pt x="28" y="76"/>
                  </a:cubicBezTo>
                  <a:cubicBezTo>
                    <a:pt x="28" y="76"/>
                    <a:pt x="28" y="76"/>
                    <a:pt x="28" y="76"/>
                  </a:cubicBezTo>
                  <a:cubicBezTo>
                    <a:pt x="27" y="75"/>
                    <a:pt x="26" y="74"/>
                    <a:pt x="26" y="72"/>
                  </a:cubicBezTo>
                  <a:cubicBezTo>
                    <a:pt x="25" y="70"/>
                    <a:pt x="26" y="68"/>
                    <a:pt x="26" y="66"/>
                  </a:cubicBezTo>
                  <a:cubicBezTo>
                    <a:pt x="24" y="68"/>
                    <a:pt x="24" y="68"/>
                    <a:pt x="24" y="68"/>
                  </a:cubicBezTo>
                  <a:cubicBezTo>
                    <a:pt x="22" y="71"/>
                    <a:pt x="22" y="73"/>
                    <a:pt x="23" y="75"/>
                  </a:cubicBezTo>
                  <a:cubicBezTo>
                    <a:pt x="24" y="78"/>
                    <a:pt x="28" y="80"/>
                    <a:pt x="33" y="80"/>
                  </a:cubicBezTo>
                  <a:cubicBezTo>
                    <a:pt x="36" y="77"/>
                    <a:pt x="41" y="71"/>
                    <a:pt x="39" y="64"/>
                  </a:cubicBezTo>
                  <a:cubicBezTo>
                    <a:pt x="38" y="63"/>
                    <a:pt x="37" y="62"/>
                    <a:pt x="35" y="62"/>
                  </a:cubicBezTo>
                  <a:cubicBezTo>
                    <a:pt x="36" y="62"/>
                    <a:pt x="36" y="62"/>
                    <a:pt x="36" y="62"/>
                  </a:cubicBezTo>
                  <a:cubicBezTo>
                    <a:pt x="38" y="64"/>
                    <a:pt x="39" y="69"/>
                    <a:pt x="38" y="73"/>
                  </a:cubicBezTo>
                  <a:cubicBezTo>
                    <a:pt x="36" y="77"/>
                    <a:pt x="34" y="79"/>
                    <a:pt x="30" y="79"/>
                  </a:cubicBezTo>
                  <a:cubicBezTo>
                    <a:pt x="30" y="79"/>
                    <a:pt x="30" y="79"/>
                    <a:pt x="30" y="79"/>
                  </a:cubicBezTo>
                  <a:cubicBezTo>
                    <a:pt x="30" y="79"/>
                    <a:pt x="30" y="79"/>
                    <a:pt x="29" y="79"/>
                  </a:cubicBezTo>
                  <a:cubicBezTo>
                    <a:pt x="28" y="78"/>
                    <a:pt x="28" y="78"/>
                    <a:pt x="28" y="78"/>
                  </a:cubicBezTo>
                  <a:cubicBezTo>
                    <a:pt x="29" y="78"/>
                    <a:pt x="29" y="78"/>
                    <a:pt x="29" y="78"/>
                  </a:cubicBezTo>
                  <a:cubicBezTo>
                    <a:pt x="29" y="76"/>
                    <a:pt x="30" y="75"/>
                    <a:pt x="31" y="74"/>
                  </a:cubicBezTo>
                  <a:cubicBezTo>
                    <a:pt x="33" y="71"/>
                    <a:pt x="35" y="68"/>
                    <a:pt x="34" y="62"/>
                  </a:cubicBezTo>
                  <a:cubicBezTo>
                    <a:pt x="34" y="61"/>
                    <a:pt x="34" y="61"/>
                    <a:pt x="34" y="61"/>
                  </a:cubicBezTo>
                  <a:cubicBezTo>
                    <a:pt x="33" y="61"/>
                    <a:pt x="31" y="60"/>
                    <a:pt x="30" y="58"/>
                  </a:cubicBezTo>
                  <a:cubicBezTo>
                    <a:pt x="30" y="58"/>
                    <a:pt x="30" y="58"/>
                    <a:pt x="30" y="58"/>
                  </a:cubicBezTo>
                  <a:cubicBezTo>
                    <a:pt x="30" y="58"/>
                    <a:pt x="30" y="58"/>
                    <a:pt x="30" y="58"/>
                  </a:cubicBezTo>
                  <a:cubicBezTo>
                    <a:pt x="38" y="39"/>
                    <a:pt x="34" y="10"/>
                    <a:pt x="18" y="2"/>
                  </a:cubicBezTo>
                  <a:cubicBezTo>
                    <a:pt x="18" y="5"/>
                    <a:pt x="20" y="8"/>
                    <a:pt x="23" y="11"/>
                  </a:cubicBezTo>
                  <a:cubicBezTo>
                    <a:pt x="26" y="14"/>
                    <a:pt x="29" y="18"/>
                    <a:pt x="30" y="24"/>
                  </a:cubicBezTo>
                  <a:cubicBezTo>
                    <a:pt x="30" y="26"/>
                    <a:pt x="30" y="28"/>
                    <a:pt x="30" y="30"/>
                  </a:cubicBezTo>
                  <a:cubicBezTo>
                    <a:pt x="31" y="32"/>
                    <a:pt x="31" y="32"/>
                    <a:pt x="31" y="32"/>
                  </a:cubicBezTo>
                  <a:cubicBezTo>
                    <a:pt x="35" y="38"/>
                    <a:pt x="33" y="44"/>
                    <a:pt x="31" y="49"/>
                  </a:cubicBezTo>
                  <a:cubicBezTo>
                    <a:pt x="30" y="52"/>
                    <a:pt x="29" y="55"/>
                    <a:pt x="29" y="58"/>
                  </a:cubicBezTo>
                  <a:cubicBezTo>
                    <a:pt x="29" y="61"/>
                    <a:pt x="29" y="61"/>
                    <a:pt x="29" y="61"/>
                  </a:cubicBezTo>
                  <a:cubicBezTo>
                    <a:pt x="27" y="58"/>
                    <a:pt x="27" y="58"/>
                    <a:pt x="27" y="58"/>
                  </a:cubicBezTo>
                  <a:cubicBezTo>
                    <a:pt x="25" y="53"/>
                    <a:pt x="26" y="49"/>
                    <a:pt x="28" y="44"/>
                  </a:cubicBezTo>
                  <a:cubicBezTo>
                    <a:pt x="29" y="40"/>
                    <a:pt x="31" y="36"/>
                    <a:pt x="30" y="32"/>
                  </a:cubicBezTo>
                  <a:cubicBezTo>
                    <a:pt x="30" y="32"/>
                    <a:pt x="30" y="32"/>
                    <a:pt x="30" y="32"/>
                  </a:cubicBezTo>
                  <a:cubicBezTo>
                    <a:pt x="30" y="35"/>
                    <a:pt x="29" y="38"/>
                    <a:pt x="28" y="42"/>
                  </a:cubicBezTo>
                  <a:cubicBezTo>
                    <a:pt x="26" y="47"/>
                    <a:pt x="24" y="53"/>
                    <a:pt x="24" y="59"/>
                  </a:cubicBezTo>
                  <a:cubicBezTo>
                    <a:pt x="25" y="60"/>
                    <a:pt x="25" y="60"/>
                    <a:pt x="25" y="60"/>
                  </a:cubicBezTo>
                  <a:cubicBezTo>
                    <a:pt x="24" y="60"/>
                    <a:pt x="24" y="60"/>
                    <a:pt x="24" y="60"/>
                  </a:cubicBezTo>
                  <a:cubicBezTo>
                    <a:pt x="23" y="61"/>
                    <a:pt x="22" y="61"/>
                    <a:pt x="21" y="61"/>
                  </a:cubicBezTo>
                  <a:cubicBezTo>
                    <a:pt x="21" y="61"/>
                    <a:pt x="21" y="61"/>
                    <a:pt x="21" y="61"/>
                  </a:cubicBezTo>
                  <a:cubicBezTo>
                    <a:pt x="20" y="61"/>
                    <a:pt x="20" y="61"/>
                    <a:pt x="19" y="62"/>
                  </a:cubicBezTo>
                  <a:cubicBezTo>
                    <a:pt x="18" y="69"/>
                    <a:pt x="14" y="74"/>
                    <a:pt x="11" y="79"/>
                  </a:cubicBezTo>
                  <a:cubicBezTo>
                    <a:pt x="10" y="82"/>
                    <a:pt x="8" y="84"/>
                    <a:pt x="7" y="86"/>
                  </a:cubicBezTo>
                  <a:close/>
                  <a:moveTo>
                    <a:pt x="85" y="136"/>
                  </a:moveTo>
                  <a:cubicBezTo>
                    <a:pt x="86" y="136"/>
                    <a:pt x="87" y="137"/>
                    <a:pt x="89" y="137"/>
                  </a:cubicBezTo>
                  <a:cubicBezTo>
                    <a:pt x="93" y="137"/>
                    <a:pt x="97" y="135"/>
                    <a:pt x="101" y="133"/>
                  </a:cubicBezTo>
                  <a:cubicBezTo>
                    <a:pt x="105" y="132"/>
                    <a:pt x="108" y="131"/>
                    <a:pt x="110" y="131"/>
                  </a:cubicBezTo>
                  <a:cubicBezTo>
                    <a:pt x="111" y="131"/>
                    <a:pt x="111" y="131"/>
                    <a:pt x="111" y="131"/>
                  </a:cubicBezTo>
                  <a:cubicBezTo>
                    <a:pt x="113" y="129"/>
                    <a:pt x="116" y="127"/>
                    <a:pt x="118" y="126"/>
                  </a:cubicBezTo>
                  <a:cubicBezTo>
                    <a:pt x="120" y="125"/>
                    <a:pt x="122" y="125"/>
                    <a:pt x="123" y="124"/>
                  </a:cubicBezTo>
                  <a:cubicBezTo>
                    <a:pt x="122" y="124"/>
                    <a:pt x="122" y="123"/>
                    <a:pt x="121" y="123"/>
                  </a:cubicBezTo>
                  <a:cubicBezTo>
                    <a:pt x="117" y="123"/>
                    <a:pt x="111" y="126"/>
                    <a:pt x="106" y="129"/>
                  </a:cubicBezTo>
                  <a:cubicBezTo>
                    <a:pt x="99" y="132"/>
                    <a:pt x="92" y="136"/>
                    <a:pt x="85" y="136"/>
                  </a:cubicBezTo>
                  <a:close/>
                  <a:moveTo>
                    <a:pt x="64" y="126"/>
                  </a:moveTo>
                  <a:cubicBezTo>
                    <a:pt x="65" y="126"/>
                    <a:pt x="66" y="126"/>
                    <a:pt x="67" y="127"/>
                  </a:cubicBezTo>
                  <a:cubicBezTo>
                    <a:pt x="68" y="128"/>
                    <a:pt x="69" y="128"/>
                    <a:pt x="70" y="128"/>
                  </a:cubicBezTo>
                  <a:cubicBezTo>
                    <a:pt x="70" y="128"/>
                    <a:pt x="70" y="128"/>
                    <a:pt x="70" y="128"/>
                  </a:cubicBezTo>
                  <a:cubicBezTo>
                    <a:pt x="70" y="128"/>
                    <a:pt x="71" y="128"/>
                    <a:pt x="71" y="127"/>
                  </a:cubicBezTo>
                  <a:cubicBezTo>
                    <a:pt x="72" y="125"/>
                    <a:pt x="75" y="121"/>
                    <a:pt x="74" y="118"/>
                  </a:cubicBezTo>
                  <a:cubicBezTo>
                    <a:pt x="74" y="117"/>
                    <a:pt x="73" y="116"/>
                    <a:pt x="72" y="115"/>
                  </a:cubicBezTo>
                  <a:cubicBezTo>
                    <a:pt x="70" y="114"/>
                    <a:pt x="70" y="114"/>
                    <a:pt x="70" y="114"/>
                  </a:cubicBezTo>
                  <a:cubicBezTo>
                    <a:pt x="70" y="114"/>
                    <a:pt x="70" y="114"/>
                    <a:pt x="70" y="114"/>
                  </a:cubicBezTo>
                  <a:cubicBezTo>
                    <a:pt x="70" y="116"/>
                    <a:pt x="67" y="118"/>
                    <a:pt x="64" y="118"/>
                  </a:cubicBezTo>
                  <a:cubicBezTo>
                    <a:pt x="64" y="118"/>
                    <a:pt x="64" y="118"/>
                    <a:pt x="64" y="118"/>
                  </a:cubicBezTo>
                  <a:lnTo>
                    <a:pt x="64" y="126"/>
                  </a:lnTo>
                  <a:close/>
                  <a:moveTo>
                    <a:pt x="75" y="116"/>
                  </a:moveTo>
                  <a:cubicBezTo>
                    <a:pt x="75" y="117"/>
                    <a:pt x="75" y="117"/>
                    <a:pt x="75" y="118"/>
                  </a:cubicBezTo>
                  <a:cubicBezTo>
                    <a:pt x="76" y="121"/>
                    <a:pt x="74" y="125"/>
                    <a:pt x="72" y="128"/>
                  </a:cubicBezTo>
                  <a:cubicBezTo>
                    <a:pt x="75" y="126"/>
                    <a:pt x="77" y="121"/>
                    <a:pt x="77" y="118"/>
                  </a:cubicBezTo>
                  <a:cubicBezTo>
                    <a:pt x="76" y="118"/>
                    <a:pt x="76" y="117"/>
                    <a:pt x="75" y="116"/>
                  </a:cubicBezTo>
                  <a:close/>
                  <a:moveTo>
                    <a:pt x="70" y="114"/>
                  </a:moveTo>
                  <a:cubicBezTo>
                    <a:pt x="72" y="114"/>
                    <a:pt x="72" y="114"/>
                    <a:pt x="72" y="114"/>
                  </a:cubicBezTo>
                  <a:cubicBezTo>
                    <a:pt x="76" y="115"/>
                    <a:pt x="78" y="117"/>
                    <a:pt x="78" y="118"/>
                  </a:cubicBezTo>
                  <a:cubicBezTo>
                    <a:pt x="79" y="121"/>
                    <a:pt x="77" y="125"/>
                    <a:pt x="74" y="128"/>
                  </a:cubicBezTo>
                  <a:cubicBezTo>
                    <a:pt x="79" y="126"/>
                    <a:pt x="79" y="122"/>
                    <a:pt x="79" y="120"/>
                  </a:cubicBezTo>
                  <a:cubicBezTo>
                    <a:pt x="79" y="116"/>
                    <a:pt x="76" y="110"/>
                    <a:pt x="72" y="110"/>
                  </a:cubicBezTo>
                  <a:cubicBezTo>
                    <a:pt x="71" y="110"/>
                    <a:pt x="69" y="111"/>
                    <a:pt x="68" y="113"/>
                  </a:cubicBezTo>
                  <a:cubicBezTo>
                    <a:pt x="69" y="113"/>
                    <a:pt x="69" y="113"/>
                    <a:pt x="70" y="114"/>
                  </a:cubicBezTo>
                  <a:close/>
                  <a:moveTo>
                    <a:pt x="122" y="122"/>
                  </a:moveTo>
                  <a:cubicBezTo>
                    <a:pt x="123" y="122"/>
                    <a:pt x="124" y="122"/>
                    <a:pt x="125" y="123"/>
                  </a:cubicBezTo>
                  <a:cubicBezTo>
                    <a:pt x="126" y="123"/>
                    <a:pt x="126" y="123"/>
                    <a:pt x="126" y="123"/>
                  </a:cubicBezTo>
                  <a:cubicBezTo>
                    <a:pt x="125" y="124"/>
                    <a:pt x="125" y="124"/>
                    <a:pt x="125" y="124"/>
                  </a:cubicBezTo>
                  <a:cubicBezTo>
                    <a:pt x="125" y="124"/>
                    <a:pt x="124" y="125"/>
                    <a:pt x="123" y="125"/>
                  </a:cubicBezTo>
                  <a:cubicBezTo>
                    <a:pt x="127" y="124"/>
                    <a:pt x="131" y="123"/>
                    <a:pt x="136" y="123"/>
                  </a:cubicBezTo>
                  <a:cubicBezTo>
                    <a:pt x="139" y="123"/>
                    <a:pt x="141" y="123"/>
                    <a:pt x="143" y="124"/>
                  </a:cubicBezTo>
                  <a:cubicBezTo>
                    <a:pt x="140" y="122"/>
                    <a:pt x="136" y="121"/>
                    <a:pt x="131" y="121"/>
                  </a:cubicBezTo>
                  <a:cubicBezTo>
                    <a:pt x="128" y="121"/>
                    <a:pt x="125" y="121"/>
                    <a:pt x="122" y="122"/>
                  </a:cubicBezTo>
                  <a:close/>
                  <a:moveTo>
                    <a:pt x="72" y="109"/>
                  </a:moveTo>
                  <a:cubicBezTo>
                    <a:pt x="77" y="109"/>
                    <a:pt x="81" y="115"/>
                    <a:pt x="81" y="120"/>
                  </a:cubicBezTo>
                  <a:cubicBezTo>
                    <a:pt x="81" y="121"/>
                    <a:pt x="81" y="122"/>
                    <a:pt x="81" y="123"/>
                  </a:cubicBezTo>
                  <a:cubicBezTo>
                    <a:pt x="82" y="121"/>
                    <a:pt x="82" y="118"/>
                    <a:pt x="81" y="114"/>
                  </a:cubicBezTo>
                  <a:cubicBezTo>
                    <a:pt x="79" y="110"/>
                    <a:pt x="75" y="108"/>
                    <a:pt x="71" y="109"/>
                  </a:cubicBezTo>
                  <a:cubicBezTo>
                    <a:pt x="72" y="109"/>
                    <a:pt x="72" y="109"/>
                    <a:pt x="72" y="109"/>
                  </a:cubicBezTo>
                  <a:close/>
                  <a:moveTo>
                    <a:pt x="36" y="65"/>
                  </a:moveTo>
                  <a:cubicBezTo>
                    <a:pt x="36" y="69"/>
                    <a:pt x="34" y="72"/>
                    <a:pt x="32" y="74"/>
                  </a:cubicBezTo>
                  <a:cubicBezTo>
                    <a:pt x="32" y="75"/>
                    <a:pt x="31" y="76"/>
                    <a:pt x="31" y="77"/>
                  </a:cubicBezTo>
                  <a:cubicBezTo>
                    <a:pt x="34" y="77"/>
                    <a:pt x="36" y="74"/>
                    <a:pt x="36" y="73"/>
                  </a:cubicBezTo>
                  <a:cubicBezTo>
                    <a:pt x="37" y="70"/>
                    <a:pt x="37" y="67"/>
                    <a:pt x="36" y="65"/>
                  </a:cubicBezTo>
                  <a:close/>
                  <a:moveTo>
                    <a:pt x="28" y="63"/>
                  </a:moveTo>
                  <a:cubicBezTo>
                    <a:pt x="27" y="65"/>
                    <a:pt x="27" y="69"/>
                    <a:pt x="27" y="72"/>
                  </a:cubicBezTo>
                  <a:cubicBezTo>
                    <a:pt x="27" y="73"/>
                    <a:pt x="28" y="73"/>
                    <a:pt x="28" y="74"/>
                  </a:cubicBezTo>
                  <a:cubicBezTo>
                    <a:pt x="30" y="71"/>
                    <a:pt x="32" y="67"/>
                    <a:pt x="31" y="65"/>
                  </a:cubicBezTo>
                  <a:cubicBezTo>
                    <a:pt x="30" y="64"/>
                    <a:pt x="30" y="63"/>
                    <a:pt x="28" y="63"/>
                  </a:cubicBezTo>
                  <a:close/>
                  <a:moveTo>
                    <a:pt x="32" y="36"/>
                  </a:moveTo>
                  <a:cubicBezTo>
                    <a:pt x="31" y="39"/>
                    <a:pt x="30" y="42"/>
                    <a:pt x="29" y="44"/>
                  </a:cubicBezTo>
                  <a:cubicBezTo>
                    <a:pt x="28" y="48"/>
                    <a:pt x="27" y="51"/>
                    <a:pt x="28" y="55"/>
                  </a:cubicBezTo>
                  <a:cubicBezTo>
                    <a:pt x="28" y="53"/>
                    <a:pt x="29" y="51"/>
                    <a:pt x="29" y="49"/>
                  </a:cubicBezTo>
                  <a:cubicBezTo>
                    <a:pt x="31" y="45"/>
                    <a:pt x="32" y="41"/>
                    <a:pt x="32" y="36"/>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05" name="Freeform 47"/>
            <p:cNvSpPr>
              <a:spLocks noEditPoints="1"/>
            </p:cNvSpPr>
            <p:nvPr/>
          </p:nvSpPr>
          <p:spPr bwMode="auto">
            <a:xfrm>
              <a:off x="895350" y="3316288"/>
              <a:ext cx="363538" cy="328613"/>
            </a:xfrm>
            <a:custGeom>
              <a:avLst/>
              <a:gdLst>
                <a:gd name="T0" fmla="*/ 50 w 161"/>
                <a:gd name="T1" fmla="*/ 8 h 146"/>
                <a:gd name="T2" fmla="*/ 60 w 161"/>
                <a:gd name="T3" fmla="*/ 25 h 146"/>
                <a:gd name="T4" fmla="*/ 54 w 161"/>
                <a:gd name="T5" fmla="*/ 17 h 146"/>
                <a:gd name="T6" fmla="*/ 63 w 161"/>
                <a:gd name="T7" fmla="*/ 34 h 146"/>
                <a:gd name="T8" fmla="*/ 49 w 161"/>
                <a:gd name="T9" fmla="*/ 37 h 146"/>
                <a:gd name="T10" fmla="*/ 41 w 161"/>
                <a:gd name="T11" fmla="*/ 13 h 146"/>
                <a:gd name="T12" fmla="*/ 16 w 161"/>
                <a:gd name="T13" fmla="*/ 62 h 146"/>
                <a:gd name="T14" fmla="*/ 34 w 161"/>
                <a:gd name="T15" fmla="*/ 92 h 146"/>
                <a:gd name="T16" fmla="*/ 27 w 161"/>
                <a:gd name="T17" fmla="*/ 146 h 146"/>
                <a:gd name="T18" fmla="*/ 33 w 161"/>
                <a:gd name="T19" fmla="*/ 104 h 146"/>
                <a:gd name="T20" fmla="*/ 26 w 161"/>
                <a:gd name="T21" fmla="*/ 102 h 146"/>
                <a:gd name="T22" fmla="*/ 30 w 161"/>
                <a:gd name="T23" fmla="*/ 101 h 146"/>
                <a:gd name="T24" fmla="*/ 4 w 161"/>
                <a:gd name="T25" fmla="*/ 60 h 146"/>
                <a:gd name="T26" fmla="*/ 41 w 161"/>
                <a:gd name="T27" fmla="*/ 10 h 146"/>
                <a:gd name="T28" fmla="*/ 51 w 161"/>
                <a:gd name="T29" fmla="*/ 4 h 146"/>
                <a:gd name="T30" fmla="*/ 145 w 161"/>
                <a:gd name="T31" fmla="*/ 13 h 146"/>
                <a:gd name="T32" fmla="*/ 142 w 161"/>
                <a:gd name="T33" fmla="*/ 0 h 146"/>
                <a:gd name="T34" fmla="*/ 141 w 161"/>
                <a:gd name="T35" fmla="*/ 33 h 146"/>
                <a:gd name="T36" fmla="*/ 50 w 161"/>
                <a:gd name="T37" fmla="*/ 8 h 146"/>
                <a:gd name="T38" fmla="*/ 137 w 161"/>
                <a:gd name="T39" fmla="*/ 31 h 146"/>
                <a:gd name="T40" fmla="*/ 148 w 161"/>
                <a:gd name="T41" fmla="*/ 16 h 146"/>
                <a:gd name="T42" fmla="*/ 70 w 161"/>
                <a:gd name="T43" fmla="*/ 8 h 146"/>
                <a:gd name="T44" fmla="*/ 137 w 161"/>
                <a:gd name="T45" fmla="*/ 31 h 146"/>
                <a:gd name="T46" fmla="*/ 26 w 161"/>
                <a:gd name="T47" fmla="*/ 84 h 146"/>
                <a:gd name="T48" fmla="*/ 22 w 161"/>
                <a:gd name="T49" fmla="*/ 16 h 146"/>
                <a:gd name="T50" fmla="*/ 26 w 161"/>
                <a:gd name="T51" fmla="*/ 84 h 146"/>
                <a:gd name="T52" fmla="*/ 57 w 161"/>
                <a:gd name="T53" fmla="*/ 28 h 146"/>
                <a:gd name="T54" fmla="*/ 46 w 161"/>
                <a:gd name="T55" fmla="*/ 16 h 146"/>
                <a:gd name="T56" fmla="*/ 57 w 161"/>
                <a:gd name="T57" fmla="*/ 28 h 146"/>
                <a:gd name="T58" fmla="*/ 57 w 161"/>
                <a:gd name="T59" fmla="*/ 31 h 146"/>
                <a:gd name="T60" fmla="*/ 46 w 161"/>
                <a:gd name="T61" fmla="*/ 28 h 146"/>
                <a:gd name="T62" fmla="*/ 57 w 161"/>
                <a:gd name="T63" fmla="*/ 31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61" h="146">
                  <a:moveTo>
                    <a:pt x="50" y="8"/>
                  </a:moveTo>
                  <a:cubicBezTo>
                    <a:pt x="55" y="14"/>
                    <a:pt x="53" y="20"/>
                    <a:pt x="60" y="25"/>
                  </a:cubicBezTo>
                  <a:cubicBezTo>
                    <a:pt x="62" y="23"/>
                    <a:pt x="58" y="18"/>
                    <a:pt x="54" y="17"/>
                  </a:cubicBezTo>
                  <a:cubicBezTo>
                    <a:pt x="64" y="13"/>
                    <a:pt x="65" y="25"/>
                    <a:pt x="63" y="34"/>
                  </a:cubicBezTo>
                  <a:cubicBezTo>
                    <a:pt x="59" y="36"/>
                    <a:pt x="55" y="37"/>
                    <a:pt x="49" y="37"/>
                  </a:cubicBezTo>
                  <a:cubicBezTo>
                    <a:pt x="43" y="31"/>
                    <a:pt x="43" y="19"/>
                    <a:pt x="41" y="13"/>
                  </a:cubicBezTo>
                  <a:cubicBezTo>
                    <a:pt x="14" y="14"/>
                    <a:pt x="9" y="41"/>
                    <a:pt x="16" y="62"/>
                  </a:cubicBezTo>
                  <a:cubicBezTo>
                    <a:pt x="19" y="72"/>
                    <a:pt x="30" y="81"/>
                    <a:pt x="34" y="92"/>
                  </a:cubicBezTo>
                  <a:cubicBezTo>
                    <a:pt x="41" y="111"/>
                    <a:pt x="38" y="129"/>
                    <a:pt x="27" y="146"/>
                  </a:cubicBezTo>
                  <a:cubicBezTo>
                    <a:pt x="28" y="137"/>
                    <a:pt x="39" y="121"/>
                    <a:pt x="33" y="104"/>
                  </a:cubicBezTo>
                  <a:cubicBezTo>
                    <a:pt x="31" y="102"/>
                    <a:pt x="29" y="102"/>
                    <a:pt x="26" y="102"/>
                  </a:cubicBezTo>
                  <a:cubicBezTo>
                    <a:pt x="26" y="100"/>
                    <a:pt x="28" y="101"/>
                    <a:pt x="30" y="101"/>
                  </a:cubicBezTo>
                  <a:cubicBezTo>
                    <a:pt x="28" y="89"/>
                    <a:pt x="7" y="79"/>
                    <a:pt x="4" y="60"/>
                  </a:cubicBezTo>
                  <a:cubicBezTo>
                    <a:pt x="1" y="34"/>
                    <a:pt x="12" y="6"/>
                    <a:pt x="41" y="10"/>
                  </a:cubicBezTo>
                  <a:cubicBezTo>
                    <a:pt x="45" y="9"/>
                    <a:pt x="47" y="5"/>
                    <a:pt x="51" y="4"/>
                  </a:cubicBezTo>
                  <a:cubicBezTo>
                    <a:pt x="86" y="1"/>
                    <a:pt x="128" y="46"/>
                    <a:pt x="145" y="13"/>
                  </a:cubicBezTo>
                  <a:cubicBezTo>
                    <a:pt x="146" y="6"/>
                    <a:pt x="144" y="3"/>
                    <a:pt x="142" y="0"/>
                  </a:cubicBezTo>
                  <a:cubicBezTo>
                    <a:pt x="161" y="2"/>
                    <a:pt x="149" y="29"/>
                    <a:pt x="141" y="33"/>
                  </a:cubicBezTo>
                  <a:cubicBezTo>
                    <a:pt x="111" y="47"/>
                    <a:pt x="71" y="4"/>
                    <a:pt x="50" y="8"/>
                  </a:cubicBezTo>
                  <a:close/>
                  <a:moveTo>
                    <a:pt x="137" y="31"/>
                  </a:moveTo>
                  <a:cubicBezTo>
                    <a:pt x="142" y="29"/>
                    <a:pt x="151" y="17"/>
                    <a:pt x="148" y="16"/>
                  </a:cubicBezTo>
                  <a:cubicBezTo>
                    <a:pt x="130" y="43"/>
                    <a:pt x="93" y="14"/>
                    <a:pt x="70" y="8"/>
                  </a:cubicBezTo>
                  <a:cubicBezTo>
                    <a:pt x="87" y="21"/>
                    <a:pt x="105" y="33"/>
                    <a:pt x="137" y="31"/>
                  </a:cubicBezTo>
                  <a:close/>
                  <a:moveTo>
                    <a:pt x="26" y="84"/>
                  </a:moveTo>
                  <a:cubicBezTo>
                    <a:pt x="10" y="71"/>
                    <a:pt x="7" y="27"/>
                    <a:pt x="22" y="16"/>
                  </a:cubicBezTo>
                  <a:cubicBezTo>
                    <a:pt x="0" y="29"/>
                    <a:pt x="5" y="78"/>
                    <a:pt x="26" y="84"/>
                  </a:cubicBezTo>
                  <a:close/>
                  <a:moveTo>
                    <a:pt x="57" y="28"/>
                  </a:moveTo>
                  <a:cubicBezTo>
                    <a:pt x="55" y="22"/>
                    <a:pt x="53" y="16"/>
                    <a:pt x="46" y="16"/>
                  </a:cubicBezTo>
                  <a:cubicBezTo>
                    <a:pt x="46" y="23"/>
                    <a:pt x="50" y="27"/>
                    <a:pt x="57" y="28"/>
                  </a:cubicBezTo>
                  <a:close/>
                  <a:moveTo>
                    <a:pt x="57" y="31"/>
                  </a:moveTo>
                  <a:cubicBezTo>
                    <a:pt x="51" y="33"/>
                    <a:pt x="49" y="24"/>
                    <a:pt x="46" y="28"/>
                  </a:cubicBezTo>
                  <a:cubicBezTo>
                    <a:pt x="47" y="31"/>
                    <a:pt x="56" y="40"/>
                    <a:pt x="57" y="3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06" name="Freeform 48"/>
            <p:cNvSpPr>
              <a:spLocks noEditPoints="1"/>
            </p:cNvSpPr>
            <p:nvPr/>
          </p:nvSpPr>
          <p:spPr bwMode="auto">
            <a:xfrm>
              <a:off x="903288" y="3313113"/>
              <a:ext cx="336550" cy="338138"/>
            </a:xfrm>
            <a:custGeom>
              <a:avLst/>
              <a:gdLst>
                <a:gd name="T0" fmla="*/ 81 w 150"/>
                <a:gd name="T1" fmla="*/ 22 h 150"/>
                <a:gd name="T2" fmla="*/ 52 w 150"/>
                <a:gd name="T3" fmla="*/ 17 h 150"/>
                <a:gd name="T4" fmla="*/ 60 w 150"/>
                <a:gd name="T5" fmla="*/ 35 h 150"/>
                <a:gd name="T6" fmla="*/ 45 w 150"/>
                <a:gd name="T7" fmla="*/ 39 h 150"/>
                <a:gd name="T8" fmla="*/ 39 w 150"/>
                <a:gd name="T9" fmla="*/ 20 h 150"/>
                <a:gd name="T10" fmla="*/ 14 w 150"/>
                <a:gd name="T11" fmla="*/ 63 h 150"/>
                <a:gd name="T12" fmla="*/ 25 w 150"/>
                <a:gd name="T13" fmla="*/ 148 h 150"/>
                <a:gd name="T14" fmla="*/ 26 w 150"/>
                <a:gd name="T15" fmla="*/ 137 h 150"/>
                <a:gd name="T16" fmla="*/ 23 w 150"/>
                <a:gd name="T17" fmla="*/ 104 h 150"/>
                <a:gd name="T18" fmla="*/ 26 w 150"/>
                <a:gd name="T19" fmla="*/ 101 h 150"/>
                <a:gd name="T20" fmla="*/ 1 w 150"/>
                <a:gd name="T21" fmla="*/ 61 h 150"/>
                <a:gd name="T22" fmla="*/ 38 w 150"/>
                <a:gd name="T23" fmla="*/ 10 h 150"/>
                <a:gd name="T24" fmla="*/ 91 w 150"/>
                <a:gd name="T25" fmla="*/ 16 h 150"/>
                <a:gd name="T26" fmla="*/ 139 w 150"/>
                <a:gd name="T27" fmla="*/ 2 h 150"/>
                <a:gd name="T28" fmla="*/ 150 w 150"/>
                <a:gd name="T29" fmla="*/ 12 h 150"/>
                <a:gd name="T30" fmla="*/ 82 w 150"/>
                <a:gd name="T31" fmla="*/ 20 h 150"/>
                <a:gd name="T32" fmla="*/ 141 w 150"/>
                <a:gd name="T33" fmla="*/ 2 h 150"/>
                <a:gd name="T34" fmla="*/ 143 w 150"/>
                <a:gd name="T35" fmla="*/ 14 h 150"/>
                <a:gd name="T36" fmla="*/ 44 w 150"/>
                <a:gd name="T37" fmla="*/ 9 h 150"/>
                <a:gd name="T38" fmla="*/ 38 w 150"/>
                <a:gd name="T39" fmla="*/ 12 h 150"/>
                <a:gd name="T40" fmla="*/ 2 w 150"/>
                <a:gd name="T41" fmla="*/ 60 h 150"/>
                <a:gd name="T42" fmla="*/ 28 w 150"/>
                <a:gd name="T43" fmla="*/ 102 h 150"/>
                <a:gd name="T44" fmla="*/ 30 w 150"/>
                <a:gd name="T45" fmla="*/ 104 h 150"/>
                <a:gd name="T46" fmla="*/ 32 w 150"/>
                <a:gd name="T47" fmla="*/ 116 h 150"/>
                <a:gd name="T48" fmla="*/ 31 w 150"/>
                <a:gd name="T49" fmla="*/ 93 h 150"/>
                <a:gd name="T50" fmla="*/ 11 w 150"/>
                <a:gd name="T51" fmla="*/ 61 h 150"/>
                <a:gd name="T52" fmla="*/ 23 w 150"/>
                <a:gd name="T53" fmla="*/ 85 h 150"/>
                <a:gd name="T54" fmla="*/ 19 w 150"/>
                <a:gd name="T55" fmla="*/ 17 h 150"/>
                <a:gd name="T56" fmla="*/ 39 w 150"/>
                <a:gd name="T57" fmla="*/ 13 h 150"/>
                <a:gd name="T58" fmla="*/ 42 w 150"/>
                <a:gd name="T59" fmla="*/ 29 h 150"/>
                <a:gd name="T60" fmla="*/ 48 w 150"/>
                <a:gd name="T61" fmla="*/ 29 h 150"/>
                <a:gd name="T62" fmla="*/ 55 w 150"/>
                <a:gd name="T63" fmla="*/ 32 h 150"/>
                <a:gd name="T64" fmla="*/ 42 w 150"/>
                <a:gd name="T65" fmla="*/ 30 h 150"/>
                <a:gd name="T66" fmla="*/ 60 w 150"/>
                <a:gd name="T67" fmla="*/ 27 h 150"/>
                <a:gd name="T68" fmla="*/ 58 w 150"/>
                <a:gd name="T69" fmla="*/ 25 h 150"/>
                <a:gd name="T70" fmla="*/ 56 w 150"/>
                <a:gd name="T71" fmla="*/ 27 h 150"/>
                <a:gd name="T72" fmla="*/ 50 w 150"/>
                <a:gd name="T73" fmla="*/ 18 h 150"/>
                <a:gd name="T74" fmla="*/ 45 w 150"/>
                <a:gd name="T75" fmla="*/ 9 h 150"/>
                <a:gd name="T76" fmla="*/ 57 w 150"/>
                <a:gd name="T77" fmla="*/ 25 h 150"/>
                <a:gd name="T78" fmla="*/ 53 w 150"/>
                <a:gd name="T79" fmla="*/ 33 h 150"/>
                <a:gd name="T80" fmla="*/ 44 w 150"/>
                <a:gd name="T81" fmla="*/ 29 h 150"/>
                <a:gd name="T82" fmla="*/ 8 w 150"/>
                <a:gd name="T83" fmla="*/ 46 h 150"/>
                <a:gd name="T84" fmla="*/ 146 w 150"/>
                <a:gd name="T85" fmla="*/ 18 h 150"/>
                <a:gd name="T86" fmla="*/ 134 w 150"/>
                <a:gd name="T87" fmla="*/ 33 h 150"/>
                <a:gd name="T88" fmla="*/ 67 w 150"/>
                <a:gd name="T89" fmla="*/ 9 h 150"/>
                <a:gd name="T90" fmla="*/ 145 w 150"/>
                <a:gd name="T91" fmla="*/ 16 h 150"/>
                <a:gd name="T92" fmla="*/ 133 w 150"/>
                <a:gd name="T93" fmla="*/ 31 h 150"/>
                <a:gd name="T94" fmla="*/ 71 w 150"/>
                <a:gd name="T95" fmla="*/ 11 h 150"/>
                <a:gd name="T96" fmla="*/ 54 w 150"/>
                <a:gd name="T97" fmla="*/ 30 h 150"/>
                <a:gd name="T98" fmla="*/ 43 w 150"/>
                <a:gd name="T99" fmla="*/ 16 h 150"/>
                <a:gd name="T100" fmla="*/ 43 w 150"/>
                <a:gd name="T101" fmla="*/ 17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50" h="150">
                  <a:moveTo>
                    <a:pt x="150" y="12"/>
                  </a:moveTo>
                  <a:cubicBezTo>
                    <a:pt x="150" y="20"/>
                    <a:pt x="143" y="32"/>
                    <a:pt x="138" y="34"/>
                  </a:cubicBezTo>
                  <a:cubicBezTo>
                    <a:pt x="120" y="43"/>
                    <a:pt x="99" y="32"/>
                    <a:pt x="81" y="22"/>
                  </a:cubicBezTo>
                  <a:cubicBezTo>
                    <a:pt x="69" y="15"/>
                    <a:pt x="57" y="9"/>
                    <a:pt x="48" y="10"/>
                  </a:cubicBezTo>
                  <a:cubicBezTo>
                    <a:pt x="50" y="12"/>
                    <a:pt x="51" y="15"/>
                    <a:pt x="52" y="17"/>
                  </a:cubicBezTo>
                  <a:cubicBezTo>
                    <a:pt x="52" y="17"/>
                    <a:pt x="52" y="17"/>
                    <a:pt x="52" y="17"/>
                  </a:cubicBezTo>
                  <a:cubicBezTo>
                    <a:pt x="54" y="16"/>
                    <a:pt x="56" y="16"/>
                    <a:pt x="58" y="17"/>
                  </a:cubicBezTo>
                  <a:cubicBezTo>
                    <a:pt x="61" y="19"/>
                    <a:pt x="61" y="24"/>
                    <a:pt x="61" y="27"/>
                  </a:cubicBezTo>
                  <a:cubicBezTo>
                    <a:pt x="61" y="30"/>
                    <a:pt x="61" y="33"/>
                    <a:pt x="60" y="35"/>
                  </a:cubicBezTo>
                  <a:cubicBezTo>
                    <a:pt x="60" y="35"/>
                    <a:pt x="60" y="35"/>
                    <a:pt x="60" y="35"/>
                  </a:cubicBezTo>
                  <a:cubicBezTo>
                    <a:pt x="60" y="36"/>
                    <a:pt x="60" y="36"/>
                    <a:pt x="60" y="36"/>
                  </a:cubicBezTo>
                  <a:cubicBezTo>
                    <a:pt x="57" y="38"/>
                    <a:pt x="52" y="39"/>
                    <a:pt x="45" y="39"/>
                  </a:cubicBezTo>
                  <a:cubicBezTo>
                    <a:pt x="45" y="39"/>
                    <a:pt x="45" y="39"/>
                    <a:pt x="45" y="39"/>
                  </a:cubicBezTo>
                  <a:cubicBezTo>
                    <a:pt x="45" y="38"/>
                    <a:pt x="45" y="38"/>
                    <a:pt x="45" y="38"/>
                  </a:cubicBezTo>
                  <a:cubicBezTo>
                    <a:pt x="41" y="34"/>
                    <a:pt x="40" y="26"/>
                    <a:pt x="39" y="20"/>
                  </a:cubicBezTo>
                  <a:cubicBezTo>
                    <a:pt x="39" y="18"/>
                    <a:pt x="38" y="16"/>
                    <a:pt x="38" y="14"/>
                  </a:cubicBezTo>
                  <a:cubicBezTo>
                    <a:pt x="21" y="15"/>
                    <a:pt x="11" y="27"/>
                    <a:pt x="11" y="47"/>
                  </a:cubicBezTo>
                  <a:cubicBezTo>
                    <a:pt x="11" y="52"/>
                    <a:pt x="12" y="58"/>
                    <a:pt x="14" y="63"/>
                  </a:cubicBezTo>
                  <a:cubicBezTo>
                    <a:pt x="15" y="68"/>
                    <a:pt x="18" y="72"/>
                    <a:pt x="22" y="77"/>
                  </a:cubicBezTo>
                  <a:cubicBezTo>
                    <a:pt x="26" y="82"/>
                    <a:pt x="30" y="87"/>
                    <a:pt x="32" y="93"/>
                  </a:cubicBezTo>
                  <a:cubicBezTo>
                    <a:pt x="39" y="111"/>
                    <a:pt x="36" y="130"/>
                    <a:pt x="25" y="148"/>
                  </a:cubicBezTo>
                  <a:cubicBezTo>
                    <a:pt x="23" y="150"/>
                    <a:pt x="23" y="150"/>
                    <a:pt x="23" y="150"/>
                  </a:cubicBezTo>
                  <a:cubicBezTo>
                    <a:pt x="23" y="147"/>
                    <a:pt x="23" y="147"/>
                    <a:pt x="23" y="147"/>
                  </a:cubicBezTo>
                  <a:cubicBezTo>
                    <a:pt x="24" y="144"/>
                    <a:pt x="25" y="141"/>
                    <a:pt x="26" y="137"/>
                  </a:cubicBezTo>
                  <a:cubicBezTo>
                    <a:pt x="28" y="131"/>
                    <a:pt x="31" y="123"/>
                    <a:pt x="31" y="116"/>
                  </a:cubicBezTo>
                  <a:cubicBezTo>
                    <a:pt x="31" y="112"/>
                    <a:pt x="30" y="108"/>
                    <a:pt x="29" y="105"/>
                  </a:cubicBezTo>
                  <a:cubicBezTo>
                    <a:pt x="28" y="104"/>
                    <a:pt x="26" y="104"/>
                    <a:pt x="23" y="104"/>
                  </a:cubicBezTo>
                  <a:cubicBezTo>
                    <a:pt x="22" y="104"/>
                    <a:pt x="22" y="104"/>
                    <a:pt x="22" y="104"/>
                  </a:cubicBezTo>
                  <a:cubicBezTo>
                    <a:pt x="22" y="103"/>
                    <a:pt x="22" y="103"/>
                    <a:pt x="22" y="103"/>
                  </a:cubicBezTo>
                  <a:cubicBezTo>
                    <a:pt x="22" y="101"/>
                    <a:pt x="24" y="101"/>
                    <a:pt x="26" y="101"/>
                  </a:cubicBezTo>
                  <a:cubicBezTo>
                    <a:pt x="26" y="101"/>
                    <a:pt x="26" y="101"/>
                    <a:pt x="26" y="101"/>
                  </a:cubicBezTo>
                  <a:cubicBezTo>
                    <a:pt x="25" y="97"/>
                    <a:pt x="21" y="93"/>
                    <a:pt x="17" y="88"/>
                  </a:cubicBezTo>
                  <a:cubicBezTo>
                    <a:pt x="10" y="81"/>
                    <a:pt x="2" y="72"/>
                    <a:pt x="1" y="61"/>
                  </a:cubicBezTo>
                  <a:cubicBezTo>
                    <a:pt x="0" y="58"/>
                    <a:pt x="0" y="55"/>
                    <a:pt x="0" y="52"/>
                  </a:cubicBezTo>
                  <a:cubicBezTo>
                    <a:pt x="0" y="37"/>
                    <a:pt x="5" y="24"/>
                    <a:pt x="13" y="17"/>
                  </a:cubicBezTo>
                  <a:cubicBezTo>
                    <a:pt x="20" y="11"/>
                    <a:pt x="28" y="9"/>
                    <a:pt x="38" y="10"/>
                  </a:cubicBezTo>
                  <a:cubicBezTo>
                    <a:pt x="40" y="10"/>
                    <a:pt x="41" y="9"/>
                    <a:pt x="43" y="7"/>
                  </a:cubicBezTo>
                  <a:cubicBezTo>
                    <a:pt x="44" y="6"/>
                    <a:pt x="46" y="5"/>
                    <a:pt x="48" y="4"/>
                  </a:cubicBezTo>
                  <a:cubicBezTo>
                    <a:pt x="62" y="3"/>
                    <a:pt x="77" y="9"/>
                    <a:pt x="91" y="16"/>
                  </a:cubicBezTo>
                  <a:cubicBezTo>
                    <a:pt x="113" y="25"/>
                    <a:pt x="131" y="33"/>
                    <a:pt x="141" y="13"/>
                  </a:cubicBezTo>
                  <a:cubicBezTo>
                    <a:pt x="142" y="12"/>
                    <a:pt x="142" y="11"/>
                    <a:pt x="142" y="10"/>
                  </a:cubicBezTo>
                  <a:cubicBezTo>
                    <a:pt x="142" y="7"/>
                    <a:pt x="140" y="4"/>
                    <a:pt x="139" y="2"/>
                  </a:cubicBezTo>
                  <a:cubicBezTo>
                    <a:pt x="138" y="0"/>
                    <a:pt x="138" y="0"/>
                    <a:pt x="138" y="0"/>
                  </a:cubicBezTo>
                  <a:cubicBezTo>
                    <a:pt x="139" y="0"/>
                    <a:pt x="139" y="0"/>
                    <a:pt x="139" y="0"/>
                  </a:cubicBezTo>
                  <a:cubicBezTo>
                    <a:pt x="146" y="1"/>
                    <a:pt x="150" y="5"/>
                    <a:pt x="150" y="12"/>
                  </a:cubicBezTo>
                  <a:close/>
                  <a:moveTo>
                    <a:pt x="45" y="9"/>
                  </a:moveTo>
                  <a:cubicBezTo>
                    <a:pt x="47" y="9"/>
                    <a:pt x="47" y="9"/>
                    <a:pt x="47" y="9"/>
                  </a:cubicBezTo>
                  <a:cubicBezTo>
                    <a:pt x="56" y="7"/>
                    <a:pt x="68" y="13"/>
                    <a:pt x="82" y="20"/>
                  </a:cubicBezTo>
                  <a:cubicBezTo>
                    <a:pt x="100" y="30"/>
                    <a:pt x="120" y="41"/>
                    <a:pt x="138" y="33"/>
                  </a:cubicBezTo>
                  <a:cubicBezTo>
                    <a:pt x="142" y="31"/>
                    <a:pt x="148" y="20"/>
                    <a:pt x="148" y="12"/>
                  </a:cubicBezTo>
                  <a:cubicBezTo>
                    <a:pt x="148" y="8"/>
                    <a:pt x="147" y="3"/>
                    <a:pt x="141" y="2"/>
                  </a:cubicBezTo>
                  <a:cubicBezTo>
                    <a:pt x="142" y="4"/>
                    <a:pt x="143" y="7"/>
                    <a:pt x="143" y="10"/>
                  </a:cubicBezTo>
                  <a:cubicBezTo>
                    <a:pt x="143" y="11"/>
                    <a:pt x="143" y="13"/>
                    <a:pt x="143" y="14"/>
                  </a:cubicBezTo>
                  <a:cubicBezTo>
                    <a:pt x="143" y="14"/>
                    <a:pt x="143" y="14"/>
                    <a:pt x="143" y="14"/>
                  </a:cubicBezTo>
                  <a:cubicBezTo>
                    <a:pt x="132" y="35"/>
                    <a:pt x="112" y="26"/>
                    <a:pt x="91" y="17"/>
                  </a:cubicBezTo>
                  <a:cubicBezTo>
                    <a:pt x="76" y="11"/>
                    <a:pt x="62" y="5"/>
                    <a:pt x="48" y="6"/>
                  </a:cubicBezTo>
                  <a:cubicBezTo>
                    <a:pt x="46" y="6"/>
                    <a:pt x="45" y="7"/>
                    <a:pt x="44" y="9"/>
                  </a:cubicBezTo>
                  <a:cubicBezTo>
                    <a:pt x="42" y="10"/>
                    <a:pt x="41" y="11"/>
                    <a:pt x="39" y="12"/>
                  </a:cubicBezTo>
                  <a:cubicBezTo>
                    <a:pt x="38" y="12"/>
                    <a:pt x="38" y="12"/>
                    <a:pt x="38" y="12"/>
                  </a:cubicBezTo>
                  <a:cubicBezTo>
                    <a:pt x="38" y="12"/>
                    <a:pt x="38" y="12"/>
                    <a:pt x="38" y="12"/>
                  </a:cubicBezTo>
                  <a:cubicBezTo>
                    <a:pt x="29" y="10"/>
                    <a:pt x="20" y="13"/>
                    <a:pt x="14" y="18"/>
                  </a:cubicBezTo>
                  <a:cubicBezTo>
                    <a:pt x="6" y="25"/>
                    <a:pt x="2" y="37"/>
                    <a:pt x="2" y="52"/>
                  </a:cubicBezTo>
                  <a:cubicBezTo>
                    <a:pt x="2" y="55"/>
                    <a:pt x="2" y="58"/>
                    <a:pt x="2" y="60"/>
                  </a:cubicBezTo>
                  <a:cubicBezTo>
                    <a:pt x="4" y="72"/>
                    <a:pt x="11" y="80"/>
                    <a:pt x="18" y="87"/>
                  </a:cubicBezTo>
                  <a:cubicBezTo>
                    <a:pt x="23" y="92"/>
                    <a:pt x="27" y="97"/>
                    <a:pt x="28" y="102"/>
                  </a:cubicBezTo>
                  <a:cubicBezTo>
                    <a:pt x="28" y="102"/>
                    <a:pt x="28" y="102"/>
                    <a:pt x="28" y="102"/>
                  </a:cubicBezTo>
                  <a:cubicBezTo>
                    <a:pt x="27" y="102"/>
                    <a:pt x="27" y="102"/>
                    <a:pt x="27" y="102"/>
                  </a:cubicBezTo>
                  <a:cubicBezTo>
                    <a:pt x="27" y="102"/>
                    <a:pt x="27" y="102"/>
                    <a:pt x="27" y="102"/>
                  </a:cubicBezTo>
                  <a:cubicBezTo>
                    <a:pt x="28" y="103"/>
                    <a:pt x="29" y="103"/>
                    <a:pt x="30" y="104"/>
                  </a:cubicBezTo>
                  <a:cubicBezTo>
                    <a:pt x="31" y="104"/>
                    <a:pt x="31" y="104"/>
                    <a:pt x="31" y="104"/>
                  </a:cubicBezTo>
                  <a:cubicBezTo>
                    <a:pt x="31" y="104"/>
                    <a:pt x="31" y="104"/>
                    <a:pt x="31" y="104"/>
                  </a:cubicBezTo>
                  <a:cubicBezTo>
                    <a:pt x="32" y="108"/>
                    <a:pt x="32" y="112"/>
                    <a:pt x="32" y="116"/>
                  </a:cubicBezTo>
                  <a:cubicBezTo>
                    <a:pt x="32" y="124"/>
                    <a:pt x="30" y="131"/>
                    <a:pt x="28" y="138"/>
                  </a:cubicBezTo>
                  <a:cubicBezTo>
                    <a:pt x="27" y="140"/>
                    <a:pt x="26" y="141"/>
                    <a:pt x="26" y="143"/>
                  </a:cubicBezTo>
                  <a:cubicBezTo>
                    <a:pt x="35" y="127"/>
                    <a:pt x="37" y="110"/>
                    <a:pt x="31" y="93"/>
                  </a:cubicBezTo>
                  <a:cubicBezTo>
                    <a:pt x="28" y="88"/>
                    <a:pt x="25" y="83"/>
                    <a:pt x="21" y="78"/>
                  </a:cubicBezTo>
                  <a:cubicBezTo>
                    <a:pt x="17" y="73"/>
                    <a:pt x="14" y="69"/>
                    <a:pt x="12" y="64"/>
                  </a:cubicBezTo>
                  <a:cubicBezTo>
                    <a:pt x="12" y="63"/>
                    <a:pt x="12" y="62"/>
                    <a:pt x="11" y="61"/>
                  </a:cubicBezTo>
                  <a:cubicBezTo>
                    <a:pt x="13" y="71"/>
                    <a:pt x="17" y="79"/>
                    <a:pt x="23" y="84"/>
                  </a:cubicBezTo>
                  <a:cubicBezTo>
                    <a:pt x="26" y="86"/>
                    <a:pt x="26" y="86"/>
                    <a:pt x="26" y="86"/>
                  </a:cubicBezTo>
                  <a:cubicBezTo>
                    <a:pt x="23" y="85"/>
                    <a:pt x="23" y="85"/>
                    <a:pt x="23" y="85"/>
                  </a:cubicBezTo>
                  <a:cubicBezTo>
                    <a:pt x="10" y="82"/>
                    <a:pt x="4" y="64"/>
                    <a:pt x="4" y="49"/>
                  </a:cubicBezTo>
                  <a:cubicBezTo>
                    <a:pt x="4" y="34"/>
                    <a:pt x="9" y="21"/>
                    <a:pt x="18" y="16"/>
                  </a:cubicBezTo>
                  <a:cubicBezTo>
                    <a:pt x="19" y="17"/>
                    <a:pt x="19" y="17"/>
                    <a:pt x="19" y="17"/>
                  </a:cubicBezTo>
                  <a:cubicBezTo>
                    <a:pt x="15" y="21"/>
                    <a:pt x="12" y="28"/>
                    <a:pt x="10" y="37"/>
                  </a:cubicBezTo>
                  <a:cubicBezTo>
                    <a:pt x="13" y="22"/>
                    <a:pt x="23" y="14"/>
                    <a:pt x="38" y="13"/>
                  </a:cubicBezTo>
                  <a:cubicBezTo>
                    <a:pt x="39" y="13"/>
                    <a:pt x="39" y="13"/>
                    <a:pt x="39" y="13"/>
                  </a:cubicBezTo>
                  <a:cubicBezTo>
                    <a:pt x="39" y="13"/>
                    <a:pt x="39" y="13"/>
                    <a:pt x="39" y="13"/>
                  </a:cubicBezTo>
                  <a:cubicBezTo>
                    <a:pt x="40" y="15"/>
                    <a:pt x="40" y="18"/>
                    <a:pt x="40" y="20"/>
                  </a:cubicBezTo>
                  <a:cubicBezTo>
                    <a:pt x="41" y="23"/>
                    <a:pt x="41" y="26"/>
                    <a:pt x="42" y="29"/>
                  </a:cubicBezTo>
                  <a:cubicBezTo>
                    <a:pt x="42" y="29"/>
                    <a:pt x="42" y="29"/>
                    <a:pt x="42" y="29"/>
                  </a:cubicBezTo>
                  <a:cubicBezTo>
                    <a:pt x="43" y="28"/>
                    <a:pt x="44" y="27"/>
                    <a:pt x="44" y="27"/>
                  </a:cubicBezTo>
                  <a:cubicBezTo>
                    <a:pt x="46" y="27"/>
                    <a:pt x="47" y="28"/>
                    <a:pt x="48" y="29"/>
                  </a:cubicBezTo>
                  <a:cubicBezTo>
                    <a:pt x="50" y="31"/>
                    <a:pt x="52" y="32"/>
                    <a:pt x="54" y="31"/>
                  </a:cubicBezTo>
                  <a:cubicBezTo>
                    <a:pt x="55" y="31"/>
                    <a:pt x="55" y="31"/>
                    <a:pt x="55" y="31"/>
                  </a:cubicBezTo>
                  <a:cubicBezTo>
                    <a:pt x="55" y="32"/>
                    <a:pt x="55" y="32"/>
                    <a:pt x="55" y="32"/>
                  </a:cubicBezTo>
                  <a:cubicBezTo>
                    <a:pt x="54" y="35"/>
                    <a:pt x="53" y="36"/>
                    <a:pt x="52" y="37"/>
                  </a:cubicBezTo>
                  <a:cubicBezTo>
                    <a:pt x="48" y="38"/>
                    <a:pt x="43" y="32"/>
                    <a:pt x="42" y="30"/>
                  </a:cubicBezTo>
                  <a:cubicBezTo>
                    <a:pt x="42" y="30"/>
                    <a:pt x="42" y="30"/>
                    <a:pt x="42" y="30"/>
                  </a:cubicBezTo>
                  <a:cubicBezTo>
                    <a:pt x="43" y="33"/>
                    <a:pt x="44" y="35"/>
                    <a:pt x="46" y="37"/>
                  </a:cubicBezTo>
                  <a:cubicBezTo>
                    <a:pt x="52" y="38"/>
                    <a:pt x="56" y="37"/>
                    <a:pt x="59" y="35"/>
                  </a:cubicBezTo>
                  <a:cubicBezTo>
                    <a:pt x="60" y="32"/>
                    <a:pt x="60" y="30"/>
                    <a:pt x="60" y="27"/>
                  </a:cubicBezTo>
                  <a:cubicBezTo>
                    <a:pt x="60" y="23"/>
                    <a:pt x="59" y="20"/>
                    <a:pt x="57" y="18"/>
                  </a:cubicBezTo>
                  <a:cubicBezTo>
                    <a:pt x="56" y="18"/>
                    <a:pt x="55" y="18"/>
                    <a:pt x="53" y="18"/>
                  </a:cubicBezTo>
                  <a:cubicBezTo>
                    <a:pt x="56" y="19"/>
                    <a:pt x="58" y="22"/>
                    <a:pt x="58" y="25"/>
                  </a:cubicBezTo>
                  <a:cubicBezTo>
                    <a:pt x="58" y="26"/>
                    <a:pt x="58" y="26"/>
                    <a:pt x="57" y="27"/>
                  </a:cubicBezTo>
                  <a:cubicBezTo>
                    <a:pt x="57" y="27"/>
                    <a:pt x="57" y="27"/>
                    <a:pt x="57" y="27"/>
                  </a:cubicBezTo>
                  <a:cubicBezTo>
                    <a:pt x="56" y="27"/>
                    <a:pt x="56" y="27"/>
                    <a:pt x="56" y="27"/>
                  </a:cubicBezTo>
                  <a:cubicBezTo>
                    <a:pt x="53" y="24"/>
                    <a:pt x="52" y="21"/>
                    <a:pt x="51" y="19"/>
                  </a:cubicBezTo>
                  <a:cubicBezTo>
                    <a:pt x="49" y="18"/>
                    <a:pt x="49" y="18"/>
                    <a:pt x="49" y="18"/>
                  </a:cubicBezTo>
                  <a:cubicBezTo>
                    <a:pt x="50" y="18"/>
                    <a:pt x="50" y="18"/>
                    <a:pt x="50" y="18"/>
                  </a:cubicBezTo>
                  <a:cubicBezTo>
                    <a:pt x="50" y="17"/>
                    <a:pt x="50" y="17"/>
                    <a:pt x="50" y="17"/>
                  </a:cubicBezTo>
                  <a:cubicBezTo>
                    <a:pt x="49" y="15"/>
                    <a:pt x="49" y="12"/>
                    <a:pt x="46" y="10"/>
                  </a:cubicBezTo>
                  <a:lnTo>
                    <a:pt x="45" y="9"/>
                  </a:lnTo>
                  <a:close/>
                  <a:moveTo>
                    <a:pt x="57" y="25"/>
                  </a:moveTo>
                  <a:cubicBezTo>
                    <a:pt x="57" y="24"/>
                    <a:pt x="55" y="21"/>
                    <a:pt x="53" y="19"/>
                  </a:cubicBezTo>
                  <a:cubicBezTo>
                    <a:pt x="53" y="21"/>
                    <a:pt x="54" y="23"/>
                    <a:pt x="57" y="25"/>
                  </a:cubicBezTo>
                  <a:close/>
                  <a:moveTo>
                    <a:pt x="44" y="29"/>
                  </a:moveTo>
                  <a:cubicBezTo>
                    <a:pt x="45" y="32"/>
                    <a:pt x="49" y="36"/>
                    <a:pt x="51" y="35"/>
                  </a:cubicBezTo>
                  <a:cubicBezTo>
                    <a:pt x="52" y="35"/>
                    <a:pt x="53" y="34"/>
                    <a:pt x="53" y="33"/>
                  </a:cubicBezTo>
                  <a:cubicBezTo>
                    <a:pt x="51" y="33"/>
                    <a:pt x="49" y="32"/>
                    <a:pt x="47" y="30"/>
                  </a:cubicBezTo>
                  <a:cubicBezTo>
                    <a:pt x="46" y="30"/>
                    <a:pt x="45" y="29"/>
                    <a:pt x="45" y="29"/>
                  </a:cubicBezTo>
                  <a:cubicBezTo>
                    <a:pt x="44" y="29"/>
                    <a:pt x="44" y="29"/>
                    <a:pt x="44" y="29"/>
                  </a:cubicBezTo>
                  <a:close/>
                  <a:moveTo>
                    <a:pt x="5" y="49"/>
                  </a:moveTo>
                  <a:cubicBezTo>
                    <a:pt x="5" y="62"/>
                    <a:pt x="10" y="77"/>
                    <a:pt x="19" y="82"/>
                  </a:cubicBezTo>
                  <a:cubicBezTo>
                    <a:pt x="12" y="74"/>
                    <a:pt x="8" y="58"/>
                    <a:pt x="8" y="46"/>
                  </a:cubicBezTo>
                  <a:cubicBezTo>
                    <a:pt x="8" y="36"/>
                    <a:pt x="10" y="28"/>
                    <a:pt x="13" y="22"/>
                  </a:cubicBezTo>
                  <a:cubicBezTo>
                    <a:pt x="8" y="29"/>
                    <a:pt x="5" y="38"/>
                    <a:pt x="5" y="49"/>
                  </a:cubicBezTo>
                  <a:close/>
                  <a:moveTo>
                    <a:pt x="146" y="18"/>
                  </a:moveTo>
                  <a:cubicBezTo>
                    <a:pt x="146" y="18"/>
                    <a:pt x="146" y="18"/>
                    <a:pt x="146" y="18"/>
                  </a:cubicBezTo>
                  <a:cubicBezTo>
                    <a:pt x="146" y="21"/>
                    <a:pt x="139" y="31"/>
                    <a:pt x="134" y="33"/>
                  </a:cubicBezTo>
                  <a:cubicBezTo>
                    <a:pt x="134" y="33"/>
                    <a:pt x="134" y="33"/>
                    <a:pt x="134" y="33"/>
                  </a:cubicBezTo>
                  <a:cubicBezTo>
                    <a:pt x="103" y="35"/>
                    <a:pt x="85" y="24"/>
                    <a:pt x="66" y="10"/>
                  </a:cubicBezTo>
                  <a:cubicBezTo>
                    <a:pt x="63" y="8"/>
                    <a:pt x="63" y="8"/>
                    <a:pt x="63" y="8"/>
                  </a:cubicBezTo>
                  <a:cubicBezTo>
                    <a:pt x="67" y="9"/>
                    <a:pt x="67" y="9"/>
                    <a:pt x="67" y="9"/>
                  </a:cubicBezTo>
                  <a:cubicBezTo>
                    <a:pt x="73" y="10"/>
                    <a:pt x="80" y="13"/>
                    <a:pt x="88" y="17"/>
                  </a:cubicBezTo>
                  <a:cubicBezTo>
                    <a:pt x="108" y="26"/>
                    <a:pt x="131" y="36"/>
                    <a:pt x="144" y="16"/>
                  </a:cubicBezTo>
                  <a:cubicBezTo>
                    <a:pt x="145" y="16"/>
                    <a:pt x="145" y="16"/>
                    <a:pt x="145" y="16"/>
                  </a:cubicBezTo>
                  <a:cubicBezTo>
                    <a:pt x="145" y="16"/>
                    <a:pt x="145" y="16"/>
                    <a:pt x="145" y="16"/>
                  </a:cubicBezTo>
                  <a:cubicBezTo>
                    <a:pt x="146" y="16"/>
                    <a:pt x="146" y="16"/>
                    <a:pt x="146" y="18"/>
                  </a:cubicBezTo>
                  <a:close/>
                  <a:moveTo>
                    <a:pt x="133" y="31"/>
                  </a:moveTo>
                  <a:cubicBezTo>
                    <a:pt x="138" y="29"/>
                    <a:pt x="144" y="21"/>
                    <a:pt x="145" y="18"/>
                  </a:cubicBezTo>
                  <a:cubicBezTo>
                    <a:pt x="131" y="37"/>
                    <a:pt x="108" y="27"/>
                    <a:pt x="87" y="18"/>
                  </a:cubicBezTo>
                  <a:cubicBezTo>
                    <a:pt x="81" y="15"/>
                    <a:pt x="76" y="13"/>
                    <a:pt x="71" y="11"/>
                  </a:cubicBezTo>
                  <a:cubicBezTo>
                    <a:pt x="88" y="23"/>
                    <a:pt x="105" y="33"/>
                    <a:pt x="133" y="31"/>
                  </a:cubicBezTo>
                  <a:close/>
                  <a:moveTo>
                    <a:pt x="55" y="30"/>
                  </a:moveTo>
                  <a:cubicBezTo>
                    <a:pt x="54" y="30"/>
                    <a:pt x="54" y="30"/>
                    <a:pt x="54" y="30"/>
                  </a:cubicBezTo>
                  <a:cubicBezTo>
                    <a:pt x="47" y="29"/>
                    <a:pt x="42" y="25"/>
                    <a:pt x="42" y="17"/>
                  </a:cubicBezTo>
                  <a:cubicBezTo>
                    <a:pt x="42" y="16"/>
                    <a:pt x="42" y="16"/>
                    <a:pt x="42" y="16"/>
                  </a:cubicBezTo>
                  <a:cubicBezTo>
                    <a:pt x="43" y="16"/>
                    <a:pt x="43" y="16"/>
                    <a:pt x="43" y="16"/>
                  </a:cubicBezTo>
                  <a:cubicBezTo>
                    <a:pt x="50" y="17"/>
                    <a:pt x="53" y="23"/>
                    <a:pt x="55" y="29"/>
                  </a:cubicBezTo>
                  <a:lnTo>
                    <a:pt x="55" y="30"/>
                  </a:lnTo>
                  <a:close/>
                  <a:moveTo>
                    <a:pt x="43" y="17"/>
                  </a:moveTo>
                  <a:cubicBezTo>
                    <a:pt x="44" y="24"/>
                    <a:pt x="47" y="27"/>
                    <a:pt x="53" y="28"/>
                  </a:cubicBezTo>
                  <a:cubicBezTo>
                    <a:pt x="51" y="23"/>
                    <a:pt x="49" y="19"/>
                    <a:pt x="43" y="17"/>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07" name="Freeform 49"/>
            <p:cNvSpPr>
              <a:spLocks noEditPoints="1"/>
            </p:cNvSpPr>
            <p:nvPr/>
          </p:nvSpPr>
          <p:spPr bwMode="auto">
            <a:xfrm>
              <a:off x="4162425" y="3344863"/>
              <a:ext cx="334963" cy="328613"/>
            </a:xfrm>
            <a:custGeom>
              <a:avLst/>
              <a:gdLst>
                <a:gd name="T0" fmla="*/ 61 w 149"/>
                <a:gd name="T1" fmla="*/ 17 h 146"/>
                <a:gd name="T2" fmla="*/ 70 w 149"/>
                <a:gd name="T3" fmla="*/ 13 h 146"/>
                <a:gd name="T4" fmla="*/ 67 w 149"/>
                <a:gd name="T5" fmla="*/ 22 h 146"/>
                <a:gd name="T6" fmla="*/ 71 w 149"/>
                <a:gd name="T7" fmla="*/ 8 h 146"/>
                <a:gd name="T8" fmla="*/ 77 w 149"/>
                <a:gd name="T9" fmla="*/ 20 h 146"/>
                <a:gd name="T10" fmla="*/ 146 w 149"/>
                <a:gd name="T11" fmla="*/ 39 h 146"/>
                <a:gd name="T12" fmla="*/ 125 w 149"/>
                <a:gd name="T13" fmla="*/ 103 h 146"/>
                <a:gd name="T14" fmla="*/ 146 w 149"/>
                <a:gd name="T15" fmla="*/ 99 h 146"/>
                <a:gd name="T16" fmla="*/ 148 w 149"/>
                <a:gd name="T17" fmla="*/ 120 h 146"/>
                <a:gd name="T18" fmla="*/ 129 w 149"/>
                <a:gd name="T19" fmla="*/ 119 h 146"/>
                <a:gd name="T20" fmla="*/ 141 w 149"/>
                <a:gd name="T21" fmla="*/ 143 h 146"/>
                <a:gd name="T22" fmla="*/ 124 w 149"/>
                <a:gd name="T23" fmla="*/ 108 h 146"/>
                <a:gd name="T24" fmla="*/ 121 w 149"/>
                <a:gd name="T25" fmla="*/ 76 h 146"/>
                <a:gd name="T26" fmla="*/ 132 w 149"/>
                <a:gd name="T27" fmla="*/ 18 h 146"/>
                <a:gd name="T28" fmla="*/ 46 w 149"/>
                <a:gd name="T29" fmla="*/ 31 h 146"/>
                <a:gd name="T30" fmla="*/ 0 w 149"/>
                <a:gd name="T31" fmla="*/ 27 h 146"/>
                <a:gd name="T32" fmla="*/ 60 w 149"/>
                <a:gd name="T33" fmla="*/ 24 h 146"/>
                <a:gd name="T34" fmla="*/ 58 w 149"/>
                <a:gd name="T35" fmla="*/ 11 h 146"/>
                <a:gd name="T36" fmla="*/ 68 w 149"/>
                <a:gd name="T37" fmla="*/ 8 h 146"/>
                <a:gd name="T38" fmla="*/ 61 w 149"/>
                <a:gd name="T39" fmla="*/ 17 h 146"/>
                <a:gd name="T40" fmla="*/ 58 w 149"/>
                <a:gd name="T41" fmla="*/ 27 h 146"/>
                <a:gd name="T42" fmla="*/ 31 w 149"/>
                <a:gd name="T43" fmla="*/ 25 h 146"/>
                <a:gd name="T44" fmla="*/ 58 w 149"/>
                <a:gd name="T45" fmla="*/ 27 h 146"/>
                <a:gd name="T46" fmla="*/ 101 w 149"/>
                <a:gd name="T47" fmla="*/ 11 h 146"/>
                <a:gd name="T48" fmla="*/ 88 w 149"/>
                <a:gd name="T49" fmla="*/ 20 h 146"/>
                <a:gd name="T50" fmla="*/ 101 w 149"/>
                <a:gd name="T51" fmla="*/ 11 h 146"/>
                <a:gd name="T52" fmla="*/ 142 w 149"/>
                <a:gd name="T53" fmla="*/ 32 h 146"/>
                <a:gd name="T54" fmla="*/ 141 w 149"/>
                <a:gd name="T55" fmla="*/ 34 h 146"/>
                <a:gd name="T56" fmla="*/ 122 w 149"/>
                <a:gd name="T57" fmla="*/ 95 h 146"/>
                <a:gd name="T58" fmla="*/ 142 w 149"/>
                <a:gd name="T59" fmla="*/ 32 h 146"/>
                <a:gd name="T60" fmla="*/ 145 w 149"/>
                <a:gd name="T61" fmla="*/ 119 h 146"/>
                <a:gd name="T62" fmla="*/ 142 w 149"/>
                <a:gd name="T63" fmla="*/ 106 h 146"/>
                <a:gd name="T64" fmla="*/ 132 w 149"/>
                <a:gd name="T65" fmla="*/ 106 h 146"/>
                <a:gd name="T66" fmla="*/ 145 w 149"/>
                <a:gd name="T67" fmla="*/ 119 h 146"/>
                <a:gd name="T68" fmla="*/ 146 w 149"/>
                <a:gd name="T69" fmla="*/ 103 h 146"/>
                <a:gd name="T70" fmla="*/ 134 w 149"/>
                <a:gd name="T71" fmla="*/ 103 h 146"/>
                <a:gd name="T72" fmla="*/ 146 w 149"/>
                <a:gd name="T73" fmla="*/ 103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9" h="146">
                  <a:moveTo>
                    <a:pt x="61" y="17"/>
                  </a:moveTo>
                  <a:cubicBezTo>
                    <a:pt x="64" y="17"/>
                    <a:pt x="67" y="9"/>
                    <a:pt x="70" y="13"/>
                  </a:cubicBezTo>
                  <a:cubicBezTo>
                    <a:pt x="68" y="15"/>
                    <a:pt x="65" y="17"/>
                    <a:pt x="67" y="22"/>
                  </a:cubicBezTo>
                  <a:cubicBezTo>
                    <a:pt x="78" y="22"/>
                    <a:pt x="72" y="11"/>
                    <a:pt x="71" y="8"/>
                  </a:cubicBezTo>
                  <a:cubicBezTo>
                    <a:pt x="75" y="4"/>
                    <a:pt x="81" y="15"/>
                    <a:pt x="77" y="20"/>
                  </a:cubicBezTo>
                  <a:cubicBezTo>
                    <a:pt x="103" y="0"/>
                    <a:pt x="144" y="7"/>
                    <a:pt x="146" y="39"/>
                  </a:cubicBezTo>
                  <a:cubicBezTo>
                    <a:pt x="148" y="63"/>
                    <a:pt x="123" y="79"/>
                    <a:pt x="125" y="103"/>
                  </a:cubicBezTo>
                  <a:cubicBezTo>
                    <a:pt x="130" y="105"/>
                    <a:pt x="138" y="94"/>
                    <a:pt x="146" y="99"/>
                  </a:cubicBezTo>
                  <a:cubicBezTo>
                    <a:pt x="149" y="104"/>
                    <a:pt x="147" y="114"/>
                    <a:pt x="148" y="120"/>
                  </a:cubicBezTo>
                  <a:cubicBezTo>
                    <a:pt x="142" y="125"/>
                    <a:pt x="135" y="122"/>
                    <a:pt x="129" y="119"/>
                  </a:cubicBezTo>
                  <a:cubicBezTo>
                    <a:pt x="129" y="131"/>
                    <a:pt x="129" y="143"/>
                    <a:pt x="141" y="143"/>
                  </a:cubicBezTo>
                  <a:cubicBezTo>
                    <a:pt x="120" y="146"/>
                    <a:pt x="125" y="125"/>
                    <a:pt x="124" y="108"/>
                  </a:cubicBezTo>
                  <a:cubicBezTo>
                    <a:pt x="123" y="95"/>
                    <a:pt x="118" y="88"/>
                    <a:pt x="121" y="76"/>
                  </a:cubicBezTo>
                  <a:cubicBezTo>
                    <a:pt x="125" y="57"/>
                    <a:pt x="149" y="40"/>
                    <a:pt x="132" y="18"/>
                  </a:cubicBezTo>
                  <a:cubicBezTo>
                    <a:pt x="101" y="5"/>
                    <a:pt x="76" y="33"/>
                    <a:pt x="46" y="31"/>
                  </a:cubicBezTo>
                  <a:cubicBezTo>
                    <a:pt x="31" y="30"/>
                    <a:pt x="16" y="16"/>
                    <a:pt x="0" y="27"/>
                  </a:cubicBezTo>
                  <a:cubicBezTo>
                    <a:pt x="14" y="12"/>
                    <a:pt x="37" y="23"/>
                    <a:pt x="60" y="24"/>
                  </a:cubicBezTo>
                  <a:cubicBezTo>
                    <a:pt x="62" y="22"/>
                    <a:pt x="58" y="15"/>
                    <a:pt x="58" y="11"/>
                  </a:cubicBezTo>
                  <a:cubicBezTo>
                    <a:pt x="61" y="10"/>
                    <a:pt x="64" y="4"/>
                    <a:pt x="68" y="8"/>
                  </a:cubicBezTo>
                  <a:cubicBezTo>
                    <a:pt x="67" y="9"/>
                    <a:pt x="59" y="9"/>
                    <a:pt x="61" y="17"/>
                  </a:cubicBezTo>
                  <a:close/>
                  <a:moveTo>
                    <a:pt x="58" y="27"/>
                  </a:moveTo>
                  <a:cubicBezTo>
                    <a:pt x="49" y="25"/>
                    <a:pt x="41" y="22"/>
                    <a:pt x="31" y="25"/>
                  </a:cubicBezTo>
                  <a:cubicBezTo>
                    <a:pt x="41" y="26"/>
                    <a:pt x="49" y="32"/>
                    <a:pt x="58" y="27"/>
                  </a:cubicBezTo>
                  <a:close/>
                  <a:moveTo>
                    <a:pt x="101" y="11"/>
                  </a:moveTo>
                  <a:cubicBezTo>
                    <a:pt x="98" y="14"/>
                    <a:pt x="85" y="15"/>
                    <a:pt x="88" y="20"/>
                  </a:cubicBezTo>
                  <a:cubicBezTo>
                    <a:pt x="90" y="15"/>
                    <a:pt x="104" y="16"/>
                    <a:pt x="101" y="11"/>
                  </a:cubicBezTo>
                  <a:close/>
                  <a:moveTo>
                    <a:pt x="142" y="32"/>
                  </a:moveTo>
                  <a:cubicBezTo>
                    <a:pt x="140" y="29"/>
                    <a:pt x="138" y="30"/>
                    <a:pt x="141" y="34"/>
                  </a:cubicBezTo>
                  <a:cubicBezTo>
                    <a:pt x="139" y="59"/>
                    <a:pt x="121" y="67"/>
                    <a:pt x="122" y="95"/>
                  </a:cubicBezTo>
                  <a:cubicBezTo>
                    <a:pt x="127" y="73"/>
                    <a:pt x="146" y="59"/>
                    <a:pt x="142" y="32"/>
                  </a:cubicBezTo>
                  <a:close/>
                  <a:moveTo>
                    <a:pt x="145" y="119"/>
                  </a:moveTo>
                  <a:cubicBezTo>
                    <a:pt x="145" y="113"/>
                    <a:pt x="145" y="109"/>
                    <a:pt x="142" y="106"/>
                  </a:cubicBezTo>
                  <a:cubicBezTo>
                    <a:pt x="139" y="106"/>
                    <a:pt x="135" y="106"/>
                    <a:pt x="132" y="106"/>
                  </a:cubicBezTo>
                  <a:cubicBezTo>
                    <a:pt x="126" y="113"/>
                    <a:pt x="134" y="121"/>
                    <a:pt x="145" y="119"/>
                  </a:cubicBezTo>
                  <a:close/>
                  <a:moveTo>
                    <a:pt x="146" y="103"/>
                  </a:moveTo>
                  <a:cubicBezTo>
                    <a:pt x="142" y="100"/>
                    <a:pt x="137" y="100"/>
                    <a:pt x="134" y="103"/>
                  </a:cubicBezTo>
                  <a:cubicBezTo>
                    <a:pt x="139" y="101"/>
                    <a:pt x="144" y="107"/>
                    <a:pt x="146" y="103"/>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08" name="Freeform 50"/>
            <p:cNvSpPr>
              <a:spLocks noEditPoints="1"/>
            </p:cNvSpPr>
            <p:nvPr/>
          </p:nvSpPr>
          <p:spPr bwMode="auto">
            <a:xfrm>
              <a:off x="4162425" y="3359150"/>
              <a:ext cx="334963" cy="309563"/>
            </a:xfrm>
            <a:custGeom>
              <a:avLst/>
              <a:gdLst>
                <a:gd name="T0" fmla="*/ 69 w 149"/>
                <a:gd name="T1" fmla="*/ 3 h 138"/>
                <a:gd name="T2" fmla="*/ 64 w 149"/>
                <a:gd name="T3" fmla="*/ 7 h 138"/>
                <a:gd name="T4" fmla="*/ 70 w 149"/>
                <a:gd name="T5" fmla="*/ 7 h 138"/>
                <a:gd name="T6" fmla="*/ 70 w 149"/>
                <a:gd name="T7" fmla="*/ 3 h 138"/>
                <a:gd name="T8" fmla="*/ 73 w 149"/>
                <a:gd name="T9" fmla="*/ 1 h 138"/>
                <a:gd name="T10" fmla="*/ 147 w 149"/>
                <a:gd name="T11" fmla="*/ 33 h 138"/>
                <a:gd name="T12" fmla="*/ 142 w 149"/>
                <a:gd name="T13" fmla="*/ 91 h 138"/>
                <a:gd name="T14" fmla="*/ 149 w 149"/>
                <a:gd name="T15" fmla="*/ 114 h 138"/>
                <a:gd name="T16" fmla="*/ 130 w 149"/>
                <a:gd name="T17" fmla="*/ 114 h 138"/>
                <a:gd name="T18" fmla="*/ 137 w 149"/>
                <a:gd name="T19" fmla="*/ 138 h 138"/>
                <a:gd name="T20" fmla="*/ 122 w 149"/>
                <a:gd name="T21" fmla="*/ 94 h 138"/>
                <a:gd name="T22" fmla="*/ 129 w 149"/>
                <a:gd name="T23" fmla="*/ 51 h 138"/>
                <a:gd name="T24" fmla="*/ 49 w 149"/>
                <a:gd name="T25" fmla="*/ 26 h 138"/>
                <a:gd name="T26" fmla="*/ 1 w 149"/>
                <a:gd name="T27" fmla="*/ 21 h 138"/>
                <a:gd name="T28" fmla="*/ 39 w 149"/>
                <a:gd name="T29" fmla="*/ 15 h 138"/>
                <a:gd name="T30" fmla="*/ 58 w 149"/>
                <a:gd name="T31" fmla="*/ 5 h 138"/>
                <a:gd name="T32" fmla="*/ 67 w 149"/>
                <a:gd name="T33" fmla="*/ 2 h 138"/>
                <a:gd name="T34" fmla="*/ 60 w 149"/>
                <a:gd name="T35" fmla="*/ 10 h 138"/>
                <a:gd name="T36" fmla="*/ 77 w 149"/>
                <a:gd name="T37" fmla="*/ 14 h 138"/>
                <a:gd name="T38" fmla="*/ 73 w 149"/>
                <a:gd name="T39" fmla="*/ 15 h 138"/>
                <a:gd name="T40" fmla="*/ 68 w 149"/>
                <a:gd name="T41" fmla="*/ 8 h 138"/>
                <a:gd name="T42" fmla="*/ 61 w 149"/>
                <a:gd name="T43" fmla="*/ 12 h 138"/>
                <a:gd name="T44" fmla="*/ 60 w 149"/>
                <a:gd name="T45" fmla="*/ 19 h 138"/>
                <a:gd name="T46" fmla="*/ 7 w 149"/>
                <a:gd name="T47" fmla="*/ 17 h 138"/>
                <a:gd name="T48" fmla="*/ 40 w 149"/>
                <a:gd name="T49" fmla="*/ 17 h 138"/>
                <a:gd name="T50" fmla="*/ 60 w 149"/>
                <a:gd name="T51" fmla="*/ 20 h 138"/>
                <a:gd name="T52" fmla="*/ 31 w 149"/>
                <a:gd name="T53" fmla="*/ 20 h 138"/>
                <a:gd name="T54" fmla="*/ 49 w 149"/>
                <a:gd name="T55" fmla="*/ 24 h 138"/>
                <a:gd name="T56" fmla="*/ 87 w 149"/>
                <a:gd name="T57" fmla="*/ 12 h 138"/>
                <a:gd name="T58" fmla="*/ 77 w 149"/>
                <a:gd name="T59" fmla="*/ 14 h 138"/>
                <a:gd name="T60" fmla="*/ 124 w 149"/>
                <a:gd name="T61" fmla="*/ 97 h 138"/>
                <a:gd name="T62" fmla="*/ 101 w 149"/>
                <a:gd name="T63" fmla="*/ 4 h 138"/>
                <a:gd name="T64" fmla="*/ 89 w 149"/>
                <a:gd name="T65" fmla="*/ 14 h 138"/>
                <a:gd name="T66" fmla="*/ 133 w 149"/>
                <a:gd name="T67" fmla="*/ 12 h 138"/>
                <a:gd name="T68" fmla="*/ 131 w 149"/>
                <a:gd name="T69" fmla="*/ 55 h 138"/>
                <a:gd name="T70" fmla="*/ 140 w 149"/>
                <a:gd name="T71" fmla="*/ 24 h 138"/>
                <a:gd name="T72" fmla="*/ 123 w 149"/>
                <a:gd name="T73" fmla="*/ 89 h 138"/>
                <a:gd name="T74" fmla="*/ 135 w 149"/>
                <a:gd name="T75" fmla="*/ 137 h 138"/>
                <a:gd name="T76" fmla="*/ 141 w 149"/>
                <a:gd name="T77" fmla="*/ 116 h 138"/>
                <a:gd name="T78" fmla="*/ 147 w 149"/>
                <a:gd name="T79" fmla="*/ 98 h 138"/>
                <a:gd name="T80" fmla="*/ 131 w 149"/>
                <a:gd name="T81" fmla="*/ 99 h 138"/>
                <a:gd name="T82" fmla="*/ 146 w 149"/>
                <a:gd name="T83" fmla="*/ 94 h 138"/>
                <a:gd name="T84" fmla="*/ 88 w 149"/>
                <a:gd name="T85" fmla="*/ 12 h 138"/>
                <a:gd name="T86" fmla="*/ 95 w 149"/>
                <a:gd name="T87" fmla="*/ 9 h 138"/>
                <a:gd name="T88" fmla="*/ 40 w 149"/>
                <a:gd name="T89" fmla="*/ 19 h 138"/>
                <a:gd name="T90" fmla="*/ 56 w 149"/>
                <a:gd name="T91" fmla="*/ 21 h 138"/>
                <a:gd name="T92" fmla="*/ 141 w 149"/>
                <a:gd name="T93" fmla="*/ 28 h 138"/>
                <a:gd name="T94" fmla="*/ 131 w 149"/>
                <a:gd name="T95" fmla="*/ 66 h 138"/>
                <a:gd name="T96" fmla="*/ 141 w 149"/>
                <a:gd name="T97" fmla="*/ 97 h 138"/>
                <a:gd name="T98" fmla="*/ 143 w 149"/>
                <a:gd name="T99" fmla="*/ 100 h 138"/>
                <a:gd name="T100" fmla="*/ 130 w 149"/>
                <a:gd name="T101" fmla="*/ 108 h 138"/>
                <a:gd name="T102" fmla="*/ 131 w 149"/>
                <a:gd name="T103" fmla="*/ 107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49" h="138">
                  <a:moveTo>
                    <a:pt x="65" y="0"/>
                  </a:moveTo>
                  <a:cubicBezTo>
                    <a:pt x="66" y="0"/>
                    <a:pt x="68" y="1"/>
                    <a:pt x="69" y="2"/>
                  </a:cubicBezTo>
                  <a:cubicBezTo>
                    <a:pt x="69" y="2"/>
                    <a:pt x="69" y="2"/>
                    <a:pt x="69" y="2"/>
                  </a:cubicBezTo>
                  <a:cubicBezTo>
                    <a:pt x="69" y="3"/>
                    <a:pt x="69" y="3"/>
                    <a:pt x="69" y="3"/>
                  </a:cubicBezTo>
                  <a:cubicBezTo>
                    <a:pt x="68" y="3"/>
                    <a:pt x="68" y="3"/>
                    <a:pt x="67" y="4"/>
                  </a:cubicBezTo>
                  <a:cubicBezTo>
                    <a:pt x="65" y="4"/>
                    <a:pt x="63" y="4"/>
                    <a:pt x="62" y="6"/>
                  </a:cubicBezTo>
                  <a:cubicBezTo>
                    <a:pt x="62" y="7"/>
                    <a:pt x="61" y="8"/>
                    <a:pt x="62" y="10"/>
                  </a:cubicBezTo>
                  <a:cubicBezTo>
                    <a:pt x="63" y="9"/>
                    <a:pt x="63" y="8"/>
                    <a:pt x="64" y="7"/>
                  </a:cubicBezTo>
                  <a:cubicBezTo>
                    <a:pt x="66" y="6"/>
                    <a:pt x="67" y="5"/>
                    <a:pt x="68" y="5"/>
                  </a:cubicBezTo>
                  <a:cubicBezTo>
                    <a:pt x="69" y="5"/>
                    <a:pt x="70" y="5"/>
                    <a:pt x="70" y="6"/>
                  </a:cubicBezTo>
                  <a:cubicBezTo>
                    <a:pt x="71" y="6"/>
                    <a:pt x="71" y="6"/>
                    <a:pt x="71" y="6"/>
                  </a:cubicBezTo>
                  <a:cubicBezTo>
                    <a:pt x="70" y="7"/>
                    <a:pt x="70" y="7"/>
                    <a:pt x="70" y="7"/>
                  </a:cubicBezTo>
                  <a:cubicBezTo>
                    <a:pt x="70" y="8"/>
                    <a:pt x="69" y="8"/>
                    <a:pt x="69" y="9"/>
                  </a:cubicBezTo>
                  <a:cubicBezTo>
                    <a:pt x="68" y="11"/>
                    <a:pt x="67" y="12"/>
                    <a:pt x="67" y="16"/>
                  </a:cubicBezTo>
                  <a:cubicBezTo>
                    <a:pt x="70" y="16"/>
                    <a:pt x="71" y="15"/>
                    <a:pt x="72" y="14"/>
                  </a:cubicBezTo>
                  <a:cubicBezTo>
                    <a:pt x="74" y="11"/>
                    <a:pt x="71" y="5"/>
                    <a:pt x="70" y="3"/>
                  </a:cubicBezTo>
                  <a:cubicBezTo>
                    <a:pt x="70" y="2"/>
                    <a:pt x="70" y="2"/>
                    <a:pt x="70" y="2"/>
                  </a:cubicBezTo>
                  <a:cubicBezTo>
                    <a:pt x="71" y="2"/>
                    <a:pt x="71" y="2"/>
                    <a:pt x="71" y="2"/>
                  </a:cubicBezTo>
                  <a:cubicBezTo>
                    <a:pt x="71" y="1"/>
                    <a:pt x="72" y="1"/>
                    <a:pt x="73" y="1"/>
                  </a:cubicBezTo>
                  <a:cubicBezTo>
                    <a:pt x="73" y="1"/>
                    <a:pt x="73" y="1"/>
                    <a:pt x="73" y="1"/>
                  </a:cubicBezTo>
                  <a:cubicBezTo>
                    <a:pt x="75" y="1"/>
                    <a:pt x="77" y="3"/>
                    <a:pt x="78" y="5"/>
                  </a:cubicBezTo>
                  <a:cubicBezTo>
                    <a:pt x="79" y="7"/>
                    <a:pt x="79" y="9"/>
                    <a:pt x="79" y="11"/>
                  </a:cubicBezTo>
                  <a:cubicBezTo>
                    <a:pt x="88" y="5"/>
                    <a:pt x="99" y="2"/>
                    <a:pt x="110" y="2"/>
                  </a:cubicBezTo>
                  <a:cubicBezTo>
                    <a:pt x="131" y="2"/>
                    <a:pt x="145" y="14"/>
                    <a:pt x="147" y="33"/>
                  </a:cubicBezTo>
                  <a:cubicBezTo>
                    <a:pt x="148" y="45"/>
                    <a:pt x="142" y="55"/>
                    <a:pt x="137" y="65"/>
                  </a:cubicBezTo>
                  <a:cubicBezTo>
                    <a:pt x="131" y="75"/>
                    <a:pt x="125" y="85"/>
                    <a:pt x="126" y="97"/>
                  </a:cubicBezTo>
                  <a:cubicBezTo>
                    <a:pt x="127" y="97"/>
                    <a:pt x="130" y="96"/>
                    <a:pt x="132" y="95"/>
                  </a:cubicBezTo>
                  <a:cubicBezTo>
                    <a:pt x="135" y="93"/>
                    <a:pt x="138" y="91"/>
                    <a:pt x="142" y="91"/>
                  </a:cubicBezTo>
                  <a:cubicBezTo>
                    <a:pt x="144" y="91"/>
                    <a:pt x="145" y="92"/>
                    <a:pt x="147" y="93"/>
                  </a:cubicBezTo>
                  <a:cubicBezTo>
                    <a:pt x="147" y="93"/>
                    <a:pt x="147" y="93"/>
                    <a:pt x="147" y="93"/>
                  </a:cubicBezTo>
                  <a:cubicBezTo>
                    <a:pt x="149" y="96"/>
                    <a:pt x="149" y="101"/>
                    <a:pt x="149" y="106"/>
                  </a:cubicBezTo>
                  <a:cubicBezTo>
                    <a:pt x="148" y="109"/>
                    <a:pt x="148" y="112"/>
                    <a:pt x="149" y="114"/>
                  </a:cubicBezTo>
                  <a:cubicBezTo>
                    <a:pt x="149" y="115"/>
                    <a:pt x="149" y="115"/>
                    <a:pt x="149" y="115"/>
                  </a:cubicBezTo>
                  <a:cubicBezTo>
                    <a:pt x="148" y="115"/>
                    <a:pt x="148" y="115"/>
                    <a:pt x="148" y="115"/>
                  </a:cubicBezTo>
                  <a:cubicBezTo>
                    <a:pt x="146" y="117"/>
                    <a:pt x="143" y="118"/>
                    <a:pt x="141" y="118"/>
                  </a:cubicBezTo>
                  <a:cubicBezTo>
                    <a:pt x="137" y="118"/>
                    <a:pt x="134" y="116"/>
                    <a:pt x="130" y="114"/>
                  </a:cubicBezTo>
                  <a:cubicBezTo>
                    <a:pt x="130" y="115"/>
                    <a:pt x="130" y="115"/>
                    <a:pt x="130" y="115"/>
                  </a:cubicBezTo>
                  <a:cubicBezTo>
                    <a:pt x="130" y="126"/>
                    <a:pt x="130" y="136"/>
                    <a:pt x="141" y="136"/>
                  </a:cubicBezTo>
                  <a:cubicBezTo>
                    <a:pt x="141" y="138"/>
                    <a:pt x="141" y="138"/>
                    <a:pt x="141" y="138"/>
                  </a:cubicBezTo>
                  <a:cubicBezTo>
                    <a:pt x="139" y="138"/>
                    <a:pt x="138" y="138"/>
                    <a:pt x="137" y="138"/>
                  </a:cubicBezTo>
                  <a:cubicBezTo>
                    <a:pt x="123" y="138"/>
                    <a:pt x="123" y="125"/>
                    <a:pt x="123" y="112"/>
                  </a:cubicBezTo>
                  <a:cubicBezTo>
                    <a:pt x="123" y="108"/>
                    <a:pt x="123" y="105"/>
                    <a:pt x="123" y="102"/>
                  </a:cubicBezTo>
                  <a:cubicBezTo>
                    <a:pt x="123" y="99"/>
                    <a:pt x="122" y="96"/>
                    <a:pt x="122" y="94"/>
                  </a:cubicBezTo>
                  <a:cubicBezTo>
                    <a:pt x="122" y="94"/>
                    <a:pt x="122" y="94"/>
                    <a:pt x="122" y="94"/>
                  </a:cubicBezTo>
                  <a:cubicBezTo>
                    <a:pt x="122" y="93"/>
                    <a:pt x="122" y="93"/>
                    <a:pt x="122" y="93"/>
                  </a:cubicBezTo>
                  <a:cubicBezTo>
                    <a:pt x="121" y="92"/>
                    <a:pt x="121" y="91"/>
                    <a:pt x="121" y="90"/>
                  </a:cubicBezTo>
                  <a:cubicBezTo>
                    <a:pt x="120" y="84"/>
                    <a:pt x="118" y="78"/>
                    <a:pt x="120" y="70"/>
                  </a:cubicBezTo>
                  <a:cubicBezTo>
                    <a:pt x="122" y="64"/>
                    <a:pt x="125" y="57"/>
                    <a:pt x="129" y="51"/>
                  </a:cubicBezTo>
                  <a:cubicBezTo>
                    <a:pt x="136" y="39"/>
                    <a:pt x="143" y="27"/>
                    <a:pt x="132" y="13"/>
                  </a:cubicBezTo>
                  <a:cubicBezTo>
                    <a:pt x="126" y="11"/>
                    <a:pt x="121" y="10"/>
                    <a:pt x="115" y="10"/>
                  </a:cubicBezTo>
                  <a:cubicBezTo>
                    <a:pt x="104" y="10"/>
                    <a:pt x="93" y="14"/>
                    <a:pt x="83" y="18"/>
                  </a:cubicBezTo>
                  <a:cubicBezTo>
                    <a:pt x="72" y="22"/>
                    <a:pt x="61" y="26"/>
                    <a:pt x="49" y="26"/>
                  </a:cubicBezTo>
                  <a:cubicBezTo>
                    <a:pt x="48" y="26"/>
                    <a:pt x="47" y="26"/>
                    <a:pt x="45" y="26"/>
                  </a:cubicBezTo>
                  <a:cubicBezTo>
                    <a:pt x="40" y="25"/>
                    <a:pt x="35" y="23"/>
                    <a:pt x="30" y="22"/>
                  </a:cubicBezTo>
                  <a:cubicBezTo>
                    <a:pt x="25" y="19"/>
                    <a:pt x="19" y="17"/>
                    <a:pt x="13" y="17"/>
                  </a:cubicBezTo>
                  <a:cubicBezTo>
                    <a:pt x="9" y="17"/>
                    <a:pt x="4" y="19"/>
                    <a:pt x="1" y="21"/>
                  </a:cubicBezTo>
                  <a:cubicBezTo>
                    <a:pt x="0" y="20"/>
                    <a:pt x="0" y="20"/>
                    <a:pt x="0" y="20"/>
                  </a:cubicBezTo>
                  <a:cubicBezTo>
                    <a:pt x="5" y="15"/>
                    <a:pt x="11" y="13"/>
                    <a:pt x="20" y="13"/>
                  </a:cubicBezTo>
                  <a:cubicBezTo>
                    <a:pt x="20" y="13"/>
                    <a:pt x="20" y="13"/>
                    <a:pt x="20" y="13"/>
                  </a:cubicBezTo>
                  <a:cubicBezTo>
                    <a:pt x="26" y="13"/>
                    <a:pt x="33" y="14"/>
                    <a:pt x="39" y="15"/>
                  </a:cubicBezTo>
                  <a:cubicBezTo>
                    <a:pt x="46" y="16"/>
                    <a:pt x="53" y="17"/>
                    <a:pt x="59" y="17"/>
                  </a:cubicBezTo>
                  <a:cubicBezTo>
                    <a:pt x="61" y="16"/>
                    <a:pt x="60" y="13"/>
                    <a:pt x="59" y="10"/>
                  </a:cubicBezTo>
                  <a:cubicBezTo>
                    <a:pt x="58" y="8"/>
                    <a:pt x="58" y="7"/>
                    <a:pt x="58" y="5"/>
                  </a:cubicBezTo>
                  <a:cubicBezTo>
                    <a:pt x="58" y="5"/>
                    <a:pt x="58" y="5"/>
                    <a:pt x="58" y="5"/>
                  </a:cubicBezTo>
                  <a:cubicBezTo>
                    <a:pt x="58" y="4"/>
                    <a:pt x="58" y="4"/>
                    <a:pt x="58" y="4"/>
                  </a:cubicBezTo>
                  <a:cubicBezTo>
                    <a:pt x="59" y="4"/>
                    <a:pt x="59" y="3"/>
                    <a:pt x="60" y="3"/>
                  </a:cubicBezTo>
                  <a:cubicBezTo>
                    <a:pt x="62" y="1"/>
                    <a:pt x="63" y="0"/>
                    <a:pt x="65" y="0"/>
                  </a:cubicBezTo>
                  <a:close/>
                  <a:moveTo>
                    <a:pt x="67" y="2"/>
                  </a:moveTo>
                  <a:cubicBezTo>
                    <a:pt x="65" y="1"/>
                    <a:pt x="63" y="2"/>
                    <a:pt x="61" y="4"/>
                  </a:cubicBezTo>
                  <a:cubicBezTo>
                    <a:pt x="60" y="4"/>
                    <a:pt x="60" y="5"/>
                    <a:pt x="59" y="5"/>
                  </a:cubicBezTo>
                  <a:cubicBezTo>
                    <a:pt x="59" y="7"/>
                    <a:pt x="60" y="8"/>
                    <a:pt x="60" y="10"/>
                  </a:cubicBezTo>
                  <a:cubicBezTo>
                    <a:pt x="60" y="10"/>
                    <a:pt x="60" y="10"/>
                    <a:pt x="60" y="10"/>
                  </a:cubicBezTo>
                  <a:cubicBezTo>
                    <a:pt x="60" y="8"/>
                    <a:pt x="60" y="7"/>
                    <a:pt x="61" y="5"/>
                  </a:cubicBezTo>
                  <a:cubicBezTo>
                    <a:pt x="62" y="3"/>
                    <a:pt x="65" y="3"/>
                    <a:pt x="66" y="2"/>
                  </a:cubicBezTo>
                  <a:cubicBezTo>
                    <a:pt x="66" y="2"/>
                    <a:pt x="67" y="2"/>
                    <a:pt x="67" y="2"/>
                  </a:cubicBezTo>
                  <a:close/>
                  <a:moveTo>
                    <a:pt x="77" y="14"/>
                  </a:moveTo>
                  <a:cubicBezTo>
                    <a:pt x="76" y="13"/>
                    <a:pt x="76" y="13"/>
                    <a:pt x="76" y="13"/>
                  </a:cubicBezTo>
                  <a:cubicBezTo>
                    <a:pt x="78" y="11"/>
                    <a:pt x="78" y="8"/>
                    <a:pt x="77" y="6"/>
                  </a:cubicBezTo>
                  <a:cubicBezTo>
                    <a:pt x="75" y="3"/>
                    <a:pt x="73" y="1"/>
                    <a:pt x="72" y="2"/>
                  </a:cubicBezTo>
                  <a:cubicBezTo>
                    <a:pt x="73" y="5"/>
                    <a:pt x="76" y="11"/>
                    <a:pt x="73" y="15"/>
                  </a:cubicBezTo>
                  <a:cubicBezTo>
                    <a:pt x="72" y="16"/>
                    <a:pt x="70" y="17"/>
                    <a:pt x="67" y="17"/>
                  </a:cubicBezTo>
                  <a:cubicBezTo>
                    <a:pt x="66" y="17"/>
                    <a:pt x="66" y="17"/>
                    <a:pt x="66" y="17"/>
                  </a:cubicBezTo>
                  <a:cubicBezTo>
                    <a:pt x="66" y="17"/>
                    <a:pt x="66" y="17"/>
                    <a:pt x="66" y="17"/>
                  </a:cubicBezTo>
                  <a:cubicBezTo>
                    <a:pt x="65" y="12"/>
                    <a:pt x="66" y="10"/>
                    <a:pt x="68" y="8"/>
                  </a:cubicBezTo>
                  <a:cubicBezTo>
                    <a:pt x="68" y="8"/>
                    <a:pt x="68" y="7"/>
                    <a:pt x="69" y="7"/>
                  </a:cubicBezTo>
                  <a:cubicBezTo>
                    <a:pt x="69" y="6"/>
                    <a:pt x="68" y="6"/>
                    <a:pt x="68" y="6"/>
                  </a:cubicBezTo>
                  <a:cubicBezTo>
                    <a:pt x="67" y="6"/>
                    <a:pt x="66" y="7"/>
                    <a:pt x="65" y="8"/>
                  </a:cubicBezTo>
                  <a:cubicBezTo>
                    <a:pt x="64" y="10"/>
                    <a:pt x="63" y="11"/>
                    <a:pt x="61" y="12"/>
                  </a:cubicBezTo>
                  <a:cubicBezTo>
                    <a:pt x="61" y="12"/>
                    <a:pt x="61" y="12"/>
                    <a:pt x="61" y="12"/>
                  </a:cubicBezTo>
                  <a:cubicBezTo>
                    <a:pt x="61" y="14"/>
                    <a:pt x="62" y="17"/>
                    <a:pt x="60" y="18"/>
                  </a:cubicBezTo>
                  <a:cubicBezTo>
                    <a:pt x="60" y="19"/>
                    <a:pt x="60" y="19"/>
                    <a:pt x="60" y="19"/>
                  </a:cubicBezTo>
                  <a:cubicBezTo>
                    <a:pt x="60" y="19"/>
                    <a:pt x="60" y="19"/>
                    <a:pt x="60" y="19"/>
                  </a:cubicBezTo>
                  <a:cubicBezTo>
                    <a:pt x="53" y="18"/>
                    <a:pt x="46" y="17"/>
                    <a:pt x="39" y="16"/>
                  </a:cubicBezTo>
                  <a:cubicBezTo>
                    <a:pt x="32" y="15"/>
                    <a:pt x="26" y="14"/>
                    <a:pt x="20" y="14"/>
                  </a:cubicBezTo>
                  <a:cubicBezTo>
                    <a:pt x="20" y="14"/>
                    <a:pt x="20" y="14"/>
                    <a:pt x="20" y="14"/>
                  </a:cubicBezTo>
                  <a:cubicBezTo>
                    <a:pt x="15" y="14"/>
                    <a:pt x="11" y="15"/>
                    <a:pt x="7" y="17"/>
                  </a:cubicBezTo>
                  <a:cubicBezTo>
                    <a:pt x="9" y="16"/>
                    <a:pt x="11" y="16"/>
                    <a:pt x="13" y="16"/>
                  </a:cubicBezTo>
                  <a:cubicBezTo>
                    <a:pt x="18" y="16"/>
                    <a:pt x="24" y="18"/>
                    <a:pt x="29" y="19"/>
                  </a:cubicBezTo>
                  <a:cubicBezTo>
                    <a:pt x="31" y="19"/>
                    <a:pt x="31" y="19"/>
                    <a:pt x="31" y="19"/>
                  </a:cubicBezTo>
                  <a:cubicBezTo>
                    <a:pt x="34" y="18"/>
                    <a:pt x="37" y="17"/>
                    <a:pt x="40" y="17"/>
                  </a:cubicBezTo>
                  <a:cubicBezTo>
                    <a:pt x="40" y="17"/>
                    <a:pt x="40" y="17"/>
                    <a:pt x="40" y="17"/>
                  </a:cubicBezTo>
                  <a:cubicBezTo>
                    <a:pt x="45" y="17"/>
                    <a:pt x="49" y="18"/>
                    <a:pt x="54" y="19"/>
                  </a:cubicBezTo>
                  <a:cubicBezTo>
                    <a:pt x="55" y="19"/>
                    <a:pt x="57" y="20"/>
                    <a:pt x="58" y="20"/>
                  </a:cubicBezTo>
                  <a:cubicBezTo>
                    <a:pt x="60" y="20"/>
                    <a:pt x="60" y="20"/>
                    <a:pt x="60" y="20"/>
                  </a:cubicBezTo>
                  <a:cubicBezTo>
                    <a:pt x="59" y="21"/>
                    <a:pt x="59" y="21"/>
                    <a:pt x="59" y="21"/>
                  </a:cubicBezTo>
                  <a:cubicBezTo>
                    <a:pt x="56" y="23"/>
                    <a:pt x="53" y="24"/>
                    <a:pt x="50" y="24"/>
                  </a:cubicBezTo>
                  <a:cubicBezTo>
                    <a:pt x="47" y="24"/>
                    <a:pt x="43" y="23"/>
                    <a:pt x="40" y="22"/>
                  </a:cubicBezTo>
                  <a:cubicBezTo>
                    <a:pt x="37" y="21"/>
                    <a:pt x="34" y="20"/>
                    <a:pt x="31" y="20"/>
                  </a:cubicBezTo>
                  <a:cubicBezTo>
                    <a:pt x="30" y="20"/>
                    <a:pt x="30" y="20"/>
                    <a:pt x="30" y="20"/>
                  </a:cubicBezTo>
                  <a:cubicBezTo>
                    <a:pt x="30" y="20"/>
                    <a:pt x="31" y="20"/>
                    <a:pt x="31" y="20"/>
                  </a:cubicBezTo>
                  <a:cubicBezTo>
                    <a:pt x="36" y="22"/>
                    <a:pt x="41" y="24"/>
                    <a:pt x="46" y="24"/>
                  </a:cubicBezTo>
                  <a:cubicBezTo>
                    <a:pt x="47" y="24"/>
                    <a:pt x="48" y="24"/>
                    <a:pt x="49" y="24"/>
                  </a:cubicBezTo>
                  <a:cubicBezTo>
                    <a:pt x="61" y="24"/>
                    <a:pt x="72" y="20"/>
                    <a:pt x="82" y="16"/>
                  </a:cubicBezTo>
                  <a:cubicBezTo>
                    <a:pt x="84" y="16"/>
                    <a:pt x="86" y="15"/>
                    <a:pt x="88" y="14"/>
                  </a:cubicBezTo>
                  <a:cubicBezTo>
                    <a:pt x="88" y="14"/>
                    <a:pt x="88" y="14"/>
                    <a:pt x="88" y="14"/>
                  </a:cubicBezTo>
                  <a:cubicBezTo>
                    <a:pt x="87" y="13"/>
                    <a:pt x="87" y="12"/>
                    <a:pt x="87" y="12"/>
                  </a:cubicBezTo>
                  <a:cubicBezTo>
                    <a:pt x="88" y="10"/>
                    <a:pt x="91" y="9"/>
                    <a:pt x="94" y="7"/>
                  </a:cubicBezTo>
                  <a:cubicBezTo>
                    <a:pt x="97" y="7"/>
                    <a:pt x="99" y="6"/>
                    <a:pt x="100" y="5"/>
                  </a:cubicBezTo>
                  <a:cubicBezTo>
                    <a:pt x="101" y="4"/>
                    <a:pt x="101" y="4"/>
                    <a:pt x="101" y="4"/>
                  </a:cubicBezTo>
                  <a:cubicBezTo>
                    <a:pt x="92" y="6"/>
                    <a:pt x="84" y="9"/>
                    <a:pt x="77" y="14"/>
                  </a:cubicBezTo>
                  <a:close/>
                  <a:moveTo>
                    <a:pt x="126" y="98"/>
                  </a:moveTo>
                  <a:cubicBezTo>
                    <a:pt x="126" y="98"/>
                    <a:pt x="125" y="98"/>
                    <a:pt x="125" y="98"/>
                  </a:cubicBezTo>
                  <a:cubicBezTo>
                    <a:pt x="124" y="98"/>
                    <a:pt x="124" y="98"/>
                    <a:pt x="124" y="98"/>
                  </a:cubicBezTo>
                  <a:cubicBezTo>
                    <a:pt x="124" y="97"/>
                    <a:pt x="124" y="97"/>
                    <a:pt x="124" y="97"/>
                  </a:cubicBezTo>
                  <a:cubicBezTo>
                    <a:pt x="123" y="85"/>
                    <a:pt x="129" y="74"/>
                    <a:pt x="135" y="64"/>
                  </a:cubicBezTo>
                  <a:cubicBezTo>
                    <a:pt x="141" y="54"/>
                    <a:pt x="147" y="45"/>
                    <a:pt x="146" y="34"/>
                  </a:cubicBezTo>
                  <a:cubicBezTo>
                    <a:pt x="144" y="15"/>
                    <a:pt x="130" y="4"/>
                    <a:pt x="110" y="4"/>
                  </a:cubicBezTo>
                  <a:cubicBezTo>
                    <a:pt x="107" y="4"/>
                    <a:pt x="104" y="4"/>
                    <a:pt x="101" y="4"/>
                  </a:cubicBezTo>
                  <a:cubicBezTo>
                    <a:pt x="102" y="5"/>
                    <a:pt x="102" y="5"/>
                    <a:pt x="102" y="5"/>
                  </a:cubicBezTo>
                  <a:cubicBezTo>
                    <a:pt x="102" y="6"/>
                    <a:pt x="102" y="6"/>
                    <a:pt x="102" y="7"/>
                  </a:cubicBezTo>
                  <a:cubicBezTo>
                    <a:pt x="101" y="9"/>
                    <a:pt x="99" y="10"/>
                    <a:pt x="96" y="11"/>
                  </a:cubicBezTo>
                  <a:cubicBezTo>
                    <a:pt x="93" y="11"/>
                    <a:pt x="90" y="12"/>
                    <a:pt x="89" y="14"/>
                  </a:cubicBezTo>
                  <a:cubicBezTo>
                    <a:pt x="97" y="11"/>
                    <a:pt x="106" y="8"/>
                    <a:pt x="115" y="8"/>
                  </a:cubicBezTo>
                  <a:cubicBezTo>
                    <a:pt x="121" y="8"/>
                    <a:pt x="127" y="9"/>
                    <a:pt x="132" y="12"/>
                  </a:cubicBezTo>
                  <a:cubicBezTo>
                    <a:pt x="133" y="12"/>
                    <a:pt x="133" y="12"/>
                    <a:pt x="133" y="12"/>
                  </a:cubicBezTo>
                  <a:cubicBezTo>
                    <a:pt x="133" y="12"/>
                    <a:pt x="133" y="12"/>
                    <a:pt x="133" y="12"/>
                  </a:cubicBezTo>
                  <a:cubicBezTo>
                    <a:pt x="145" y="27"/>
                    <a:pt x="137" y="40"/>
                    <a:pt x="130" y="52"/>
                  </a:cubicBezTo>
                  <a:cubicBezTo>
                    <a:pt x="126" y="58"/>
                    <a:pt x="123" y="64"/>
                    <a:pt x="122" y="71"/>
                  </a:cubicBezTo>
                  <a:cubicBezTo>
                    <a:pt x="120" y="76"/>
                    <a:pt x="121" y="80"/>
                    <a:pt x="121" y="84"/>
                  </a:cubicBezTo>
                  <a:cubicBezTo>
                    <a:pt x="122" y="72"/>
                    <a:pt x="126" y="63"/>
                    <a:pt x="131" y="55"/>
                  </a:cubicBezTo>
                  <a:cubicBezTo>
                    <a:pt x="135" y="47"/>
                    <a:pt x="139" y="39"/>
                    <a:pt x="140" y="28"/>
                  </a:cubicBezTo>
                  <a:cubicBezTo>
                    <a:pt x="139" y="27"/>
                    <a:pt x="138" y="25"/>
                    <a:pt x="139" y="24"/>
                  </a:cubicBezTo>
                  <a:cubicBezTo>
                    <a:pt x="139" y="24"/>
                    <a:pt x="139" y="24"/>
                    <a:pt x="140" y="24"/>
                  </a:cubicBezTo>
                  <a:cubicBezTo>
                    <a:pt x="140" y="24"/>
                    <a:pt x="140" y="24"/>
                    <a:pt x="140" y="24"/>
                  </a:cubicBezTo>
                  <a:cubicBezTo>
                    <a:pt x="141" y="24"/>
                    <a:pt x="142" y="24"/>
                    <a:pt x="143" y="26"/>
                  </a:cubicBezTo>
                  <a:cubicBezTo>
                    <a:pt x="143" y="26"/>
                    <a:pt x="143" y="26"/>
                    <a:pt x="143" y="26"/>
                  </a:cubicBezTo>
                  <a:cubicBezTo>
                    <a:pt x="145" y="43"/>
                    <a:pt x="139" y="55"/>
                    <a:pt x="133" y="66"/>
                  </a:cubicBezTo>
                  <a:cubicBezTo>
                    <a:pt x="129" y="73"/>
                    <a:pt x="125" y="81"/>
                    <a:pt x="123" y="89"/>
                  </a:cubicBezTo>
                  <a:cubicBezTo>
                    <a:pt x="123" y="90"/>
                    <a:pt x="123" y="90"/>
                    <a:pt x="123" y="90"/>
                  </a:cubicBezTo>
                  <a:cubicBezTo>
                    <a:pt x="123" y="94"/>
                    <a:pt x="124" y="97"/>
                    <a:pt x="124" y="102"/>
                  </a:cubicBezTo>
                  <a:cubicBezTo>
                    <a:pt x="125" y="105"/>
                    <a:pt x="125" y="108"/>
                    <a:pt x="125" y="112"/>
                  </a:cubicBezTo>
                  <a:cubicBezTo>
                    <a:pt x="125" y="124"/>
                    <a:pt x="125" y="135"/>
                    <a:pt x="135" y="137"/>
                  </a:cubicBezTo>
                  <a:cubicBezTo>
                    <a:pt x="129" y="133"/>
                    <a:pt x="129" y="124"/>
                    <a:pt x="129" y="115"/>
                  </a:cubicBezTo>
                  <a:cubicBezTo>
                    <a:pt x="129" y="112"/>
                    <a:pt x="129" y="112"/>
                    <a:pt x="129" y="112"/>
                  </a:cubicBezTo>
                  <a:cubicBezTo>
                    <a:pt x="130" y="112"/>
                    <a:pt x="130" y="112"/>
                    <a:pt x="130" y="112"/>
                  </a:cubicBezTo>
                  <a:cubicBezTo>
                    <a:pt x="133" y="115"/>
                    <a:pt x="137" y="116"/>
                    <a:pt x="141" y="116"/>
                  </a:cubicBezTo>
                  <a:cubicBezTo>
                    <a:pt x="143" y="116"/>
                    <a:pt x="145" y="115"/>
                    <a:pt x="147" y="114"/>
                  </a:cubicBezTo>
                  <a:cubicBezTo>
                    <a:pt x="147" y="112"/>
                    <a:pt x="147" y="109"/>
                    <a:pt x="147" y="106"/>
                  </a:cubicBezTo>
                  <a:cubicBezTo>
                    <a:pt x="147" y="103"/>
                    <a:pt x="147" y="100"/>
                    <a:pt x="147" y="98"/>
                  </a:cubicBezTo>
                  <a:cubicBezTo>
                    <a:pt x="147" y="98"/>
                    <a:pt x="147" y="98"/>
                    <a:pt x="147" y="98"/>
                  </a:cubicBezTo>
                  <a:cubicBezTo>
                    <a:pt x="146" y="99"/>
                    <a:pt x="145" y="99"/>
                    <a:pt x="144" y="99"/>
                  </a:cubicBezTo>
                  <a:cubicBezTo>
                    <a:pt x="143" y="99"/>
                    <a:pt x="142" y="99"/>
                    <a:pt x="141" y="99"/>
                  </a:cubicBezTo>
                  <a:cubicBezTo>
                    <a:pt x="138" y="98"/>
                    <a:pt x="136" y="97"/>
                    <a:pt x="134" y="98"/>
                  </a:cubicBezTo>
                  <a:cubicBezTo>
                    <a:pt x="131" y="99"/>
                    <a:pt x="131" y="99"/>
                    <a:pt x="131" y="99"/>
                  </a:cubicBezTo>
                  <a:cubicBezTo>
                    <a:pt x="133" y="97"/>
                    <a:pt x="133" y="97"/>
                    <a:pt x="133" y="97"/>
                  </a:cubicBezTo>
                  <a:cubicBezTo>
                    <a:pt x="137" y="93"/>
                    <a:pt x="142" y="93"/>
                    <a:pt x="147" y="97"/>
                  </a:cubicBezTo>
                  <a:cubicBezTo>
                    <a:pt x="147" y="97"/>
                    <a:pt x="147" y="97"/>
                    <a:pt x="147" y="97"/>
                  </a:cubicBezTo>
                  <a:cubicBezTo>
                    <a:pt x="147" y="96"/>
                    <a:pt x="146" y="95"/>
                    <a:pt x="146" y="94"/>
                  </a:cubicBezTo>
                  <a:cubicBezTo>
                    <a:pt x="145" y="93"/>
                    <a:pt x="143" y="93"/>
                    <a:pt x="142" y="93"/>
                  </a:cubicBezTo>
                  <a:cubicBezTo>
                    <a:pt x="139" y="93"/>
                    <a:pt x="136" y="94"/>
                    <a:pt x="133" y="96"/>
                  </a:cubicBezTo>
                  <a:cubicBezTo>
                    <a:pt x="130" y="97"/>
                    <a:pt x="128" y="98"/>
                    <a:pt x="126" y="98"/>
                  </a:cubicBezTo>
                  <a:close/>
                  <a:moveTo>
                    <a:pt x="88" y="12"/>
                  </a:moveTo>
                  <a:cubicBezTo>
                    <a:pt x="90" y="11"/>
                    <a:pt x="93" y="10"/>
                    <a:pt x="95" y="9"/>
                  </a:cubicBezTo>
                  <a:cubicBezTo>
                    <a:pt x="98" y="8"/>
                    <a:pt x="100" y="8"/>
                    <a:pt x="101" y="7"/>
                  </a:cubicBezTo>
                  <a:cubicBezTo>
                    <a:pt x="101" y="7"/>
                    <a:pt x="101" y="6"/>
                    <a:pt x="101" y="6"/>
                  </a:cubicBezTo>
                  <a:cubicBezTo>
                    <a:pt x="99" y="7"/>
                    <a:pt x="97" y="8"/>
                    <a:pt x="95" y="9"/>
                  </a:cubicBezTo>
                  <a:cubicBezTo>
                    <a:pt x="92" y="10"/>
                    <a:pt x="89" y="11"/>
                    <a:pt x="88" y="12"/>
                  </a:cubicBezTo>
                  <a:close/>
                  <a:moveTo>
                    <a:pt x="56" y="21"/>
                  </a:moveTo>
                  <a:cubicBezTo>
                    <a:pt x="55" y="21"/>
                    <a:pt x="54" y="21"/>
                    <a:pt x="53" y="20"/>
                  </a:cubicBezTo>
                  <a:cubicBezTo>
                    <a:pt x="49" y="19"/>
                    <a:pt x="45" y="19"/>
                    <a:pt x="40" y="19"/>
                  </a:cubicBezTo>
                  <a:cubicBezTo>
                    <a:pt x="39" y="19"/>
                    <a:pt x="37" y="19"/>
                    <a:pt x="35" y="19"/>
                  </a:cubicBezTo>
                  <a:cubicBezTo>
                    <a:pt x="37" y="20"/>
                    <a:pt x="38" y="20"/>
                    <a:pt x="40" y="20"/>
                  </a:cubicBezTo>
                  <a:cubicBezTo>
                    <a:pt x="44" y="21"/>
                    <a:pt x="47" y="22"/>
                    <a:pt x="50" y="22"/>
                  </a:cubicBezTo>
                  <a:cubicBezTo>
                    <a:pt x="52" y="22"/>
                    <a:pt x="54" y="22"/>
                    <a:pt x="56" y="21"/>
                  </a:cubicBezTo>
                  <a:close/>
                  <a:moveTo>
                    <a:pt x="141" y="27"/>
                  </a:moveTo>
                  <a:cubicBezTo>
                    <a:pt x="141" y="26"/>
                    <a:pt x="141" y="26"/>
                    <a:pt x="140" y="25"/>
                  </a:cubicBezTo>
                  <a:cubicBezTo>
                    <a:pt x="141" y="26"/>
                    <a:pt x="141" y="27"/>
                    <a:pt x="141" y="27"/>
                  </a:cubicBezTo>
                  <a:cubicBezTo>
                    <a:pt x="141" y="28"/>
                    <a:pt x="141" y="28"/>
                    <a:pt x="141" y="28"/>
                  </a:cubicBezTo>
                  <a:cubicBezTo>
                    <a:pt x="141" y="28"/>
                    <a:pt x="141" y="28"/>
                    <a:pt x="141" y="28"/>
                  </a:cubicBezTo>
                  <a:cubicBezTo>
                    <a:pt x="141" y="40"/>
                    <a:pt x="136" y="48"/>
                    <a:pt x="132" y="56"/>
                  </a:cubicBezTo>
                  <a:cubicBezTo>
                    <a:pt x="128" y="64"/>
                    <a:pt x="123" y="72"/>
                    <a:pt x="123" y="84"/>
                  </a:cubicBezTo>
                  <a:cubicBezTo>
                    <a:pt x="125" y="77"/>
                    <a:pt x="128" y="71"/>
                    <a:pt x="131" y="66"/>
                  </a:cubicBezTo>
                  <a:cubicBezTo>
                    <a:pt x="138" y="54"/>
                    <a:pt x="144" y="43"/>
                    <a:pt x="141" y="27"/>
                  </a:cubicBezTo>
                  <a:close/>
                  <a:moveTo>
                    <a:pt x="145" y="98"/>
                  </a:moveTo>
                  <a:cubicBezTo>
                    <a:pt x="142" y="95"/>
                    <a:pt x="139" y="95"/>
                    <a:pt x="136" y="96"/>
                  </a:cubicBezTo>
                  <a:cubicBezTo>
                    <a:pt x="138" y="96"/>
                    <a:pt x="140" y="97"/>
                    <a:pt x="141" y="97"/>
                  </a:cubicBezTo>
                  <a:cubicBezTo>
                    <a:pt x="143" y="98"/>
                    <a:pt x="144" y="98"/>
                    <a:pt x="145" y="98"/>
                  </a:cubicBezTo>
                  <a:close/>
                  <a:moveTo>
                    <a:pt x="132" y="100"/>
                  </a:moveTo>
                  <a:cubicBezTo>
                    <a:pt x="142" y="100"/>
                    <a:pt x="142" y="100"/>
                    <a:pt x="142" y="100"/>
                  </a:cubicBezTo>
                  <a:cubicBezTo>
                    <a:pt x="143" y="100"/>
                    <a:pt x="143" y="100"/>
                    <a:pt x="143" y="100"/>
                  </a:cubicBezTo>
                  <a:cubicBezTo>
                    <a:pt x="146" y="102"/>
                    <a:pt x="146" y="108"/>
                    <a:pt x="146" y="113"/>
                  </a:cubicBezTo>
                  <a:cubicBezTo>
                    <a:pt x="146" y="114"/>
                    <a:pt x="146" y="114"/>
                    <a:pt x="146" y="114"/>
                  </a:cubicBezTo>
                  <a:cubicBezTo>
                    <a:pt x="145" y="114"/>
                    <a:pt x="145" y="114"/>
                    <a:pt x="145" y="114"/>
                  </a:cubicBezTo>
                  <a:cubicBezTo>
                    <a:pt x="138" y="115"/>
                    <a:pt x="132" y="112"/>
                    <a:pt x="130" y="108"/>
                  </a:cubicBezTo>
                  <a:cubicBezTo>
                    <a:pt x="129" y="105"/>
                    <a:pt x="129" y="102"/>
                    <a:pt x="132" y="100"/>
                  </a:cubicBezTo>
                  <a:close/>
                  <a:moveTo>
                    <a:pt x="142" y="101"/>
                  </a:moveTo>
                  <a:cubicBezTo>
                    <a:pt x="133" y="101"/>
                    <a:pt x="133" y="101"/>
                    <a:pt x="133" y="101"/>
                  </a:cubicBezTo>
                  <a:cubicBezTo>
                    <a:pt x="131" y="103"/>
                    <a:pt x="130" y="105"/>
                    <a:pt x="131" y="107"/>
                  </a:cubicBezTo>
                  <a:cubicBezTo>
                    <a:pt x="133" y="111"/>
                    <a:pt x="138" y="113"/>
                    <a:pt x="144" y="112"/>
                  </a:cubicBezTo>
                  <a:cubicBezTo>
                    <a:pt x="145" y="106"/>
                    <a:pt x="144" y="103"/>
                    <a:pt x="142" y="10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09" name="Freeform 51"/>
            <p:cNvSpPr>
              <a:spLocks noEditPoints="1"/>
            </p:cNvSpPr>
            <p:nvPr/>
          </p:nvSpPr>
          <p:spPr bwMode="auto">
            <a:xfrm>
              <a:off x="4205288" y="5753100"/>
              <a:ext cx="303213" cy="344488"/>
            </a:xfrm>
            <a:custGeom>
              <a:avLst/>
              <a:gdLst>
                <a:gd name="T0" fmla="*/ 47 w 135"/>
                <a:gd name="T1" fmla="*/ 133 h 153"/>
                <a:gd name="T2" fmla="*/ 91 w 135"/>
                <a:gd name="T3" fmla="*/ 114 h 153"/>
                <a:gd name="T4" fmla="*/ 47 w 135"/>
                <a:gd name="T5" fmla="*/ 138 h 153"/>
                <a:gd name="T6" fmla="*/ 0 w 135"/>
                <a:gd name="T7" fmla="*/ 124 h 153"/>
                <a:gd name="T8" fmla="*/ 4 w 135"/>
                <a:gd name="T9" fmla="*/ 133 h 153"/>
                <a:gd name="T10" fmla="*/ 97 w 135"/>
                <a:gd name="T11" fmla="*/ 109 h 153"/>
                <a:gd name="T12" fmla="*/ 100 w 135"/>
                <a:gd name="T13" fmla="*/ 94 h 153"/>
                <a:gd name="T14" fmla="*/ 125 w 135"/>
                <a:gd name="T15" fmla="*/ 22 h 153"/>
                <a:gd name="T16" fmla="*/ 101 w 135"/>
                <a:gd name="T17" fmla="*/ 15 h 153"/>
                <a:gd name="T18" fmla="*/ 114 w 135"/>
                <a:gd name="T19" fmla="*/ 5 h 153"/>
                <a:gd name="T20" fmla="*/ 132 w 135"/>
                <a:gd name="T21" fmla="*/ 30 h 153"/>
                <a:gd name="T22" fmla="*/ 107 w 135"/>
                <a:gd name="T23" fmla="*/ 106 h 153"/>
                <a:gd name="T24" fmla="*/ 100 w 135"/>
                <a:gd name="T25" fmla="*/ 137 h 153"/>
                <a:gd name="T26" fmla="*/ 95 w 135"/>
                <a:gd name="T27" fmla="*/ 113 h 153"/>
                <a:gd name="T28" fmla="*/ 47 w 135"/>
                <a:gd name="T29" fmla="*/ 133 h 153"/>
                <a:gd name="T30" fmla="*/ 102 w 135"/>
                <a:gd name="T31" fmla="*/ 107 h 153"/>
                <a:gd name="T32" fmla="*/ 128 w 135"/>
                <a:gd name="T33" fmla="*/ 36 h 153"/>
                <a:gd name="T34" fmla="*/ 102 w 135"/>
                <a:gd name="T35" fmla="*/ 107 h 153"/>
                <a:gd name="T36" fmla="*/ 114 w 135"/>
                <a:gd name="T37" fmla="*/ 110 h 153"/>
                <a:gd name="T38" fmla="*/ 118 w 135"/>
                <a:gd name="T39" fmla="*/ 128 h 153"/>
                <a:gd name="T40" fmla="*/ 114 w 135"/>
                <a:gd name="T41" fmla="*/ 110 h 153"/>
                <a:gd name="T42" fmla="*/ 104 w 135"/>
                <a:gd name="T43" fmla="*/ 110 h 153"/>
                <a:gd name="T44" fmla="*/ 102 w 135"/>
                <a:gd name="T45" fmla="*/ 131 h 153"/>
                <a:gd name="T46" fmla="*/ 115 w 135"/>
                <a:gd name="T47" fmla="*/ 133 h 153"/>
                <a:gd name="T48" fmla="*/ 104 w 135"/>
                <a:gd name="T49" fmla="*/ 110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35" h="153">
                  <a:moveTo>
                    <a:pt x="47" y="133"/>
                  </a:moveTo>
                  <a:cubicBezTo>
                    <a:pt x="62" y="133"/>
                    <a:pt x="76" y="119"/>
                    <a:pt x="91" y="114"/>
                  </a:cubicBezTo>
                  <a:cubicBezTo>
                    <a:pt x="82" y="120"/>
                    <a:pt x="63" y="134"/>
                    <a:pt x="47" y="138"/>
                  </a:cubicBezTo>
                  <a:cubicBezTo>
                    <a:pt x="28" y="143"/>
                    <a:pt x="0" y="144"/>
                    <a:pt x="0" y="124"/>
                  </a:cubicBezTo>
                  <a:cubicBezTo>
                    <a:pt x="6" y="123"/>
                    <a:pt x="1" y="132"/>
                    <a:pt x="4" y="133"/>
                  </a:cubicBezTo>
                  <a:cubicBezTo>
                    <a:pt x="38" y="148"/>
                    <a:pt x="65" y="113"/>
                    <a:pt x="97" y="109"/>
                  </a:cubicBezTo>
                  <a:cubicBezTo>
                    <a:pt x="98" y="104"/>
                    <a:pt x="100" y="100"/>
                    <a:pt x="100" y="94"/>
                  </a:cubicBezTo>
                  <a:cubicBezTo>
                    <a:pt x="109" y="85"/>
                    <a:pt x="131" y="46"/>
                    <a:pt x="125" y="22"/>
                  </a:cubicBezTo>
                  <a:cubicBezTo>
                    <a:pt x="123" y="12"/>
                    <a:pt x="109" y="0"/>
                    <a:pt x="101" y="15"/>
                  </a:cubicBezTo>
                  <a:cubicBezTo>
                    <a:pt x="97" y="9"/>
                    <a:pt x="107" y="4"/>
                    <a:pt x="114" y="5"/>
                  </a:cubicBezTo>
                  <a:cubicBezTo>
                    <a:pt x="125" y="6"/>
                    <a:pt x="131" y="18"/>
                    <a:pt x="132" y="30"/>
                  </a:cubicBezTo>
                  <a:cubicBezTo>
                    <a:pt x="135" y="56"/>
                    <a:pt x="111" y="90"/>
                    <a:pt x="107" y="106"/>
                  </a:cubicBezTo>
                  <a:cubicBezTo>
                    <a:pt x="133" y="105"/>
                    <a:pt x="126" y="153"/>
                    <a:pt x="100" y="137"/>
                  </a:cubicBezTo>
                  <a:cubicBezTo>
                    <a:pt x="97" y="130"/>
                    <a:pt x="98" y="120"/>
                    <a:pt x="95" y="113"/>
                  </a:cubicBezTo>
                  <a:cubicBezTo>
                    <a:pt x="78" y="113"/>
                    <a:pt x="63" y="127"/>
                    <a:pt x="47" y="133"/>
                  </a:cubicBezTo>
                  <a:close/>
                  <a:moveTo>
                    <a:pt x="102" y="107"/>
                  </a:moveTo>
                  <a:cubicBezTo>
                    <a:pt x="112" y="84"/>
                    <a:pt x="130" y="63"/>
                    <a:pt x="128" y="36"/>
                  </a:cubicBezTo>
                  <a:cubicBezTo>
                    <a:pt x="126" y="65"/>
                    <a:pt x="105" y="83"/>
                    <a:pt x="102" y="107"/>
                  </a:cubicBezTo>
                  <a:close/>
                  <a:moveTo>
                    <a:pt x="114" y="110"/>
                  </a:moveTo>
                  <a:cubicBezTo>
                    <a:pt x="117" y="118"/>
                    <a:pt x="121" y="121"/>
                    <a:pt x="118" y="128"/>
                  </a:cubicBezTo>
                  <a:cubicBezTo>
                    <a:pt x="128" y="125"/>
                    <a:pt x="119" y="112"/>
                    <a:pt x="114" y="110"/>
                  </a:cubicBezTo>
                  <a:close/>
                  <a:moveTo>
                    <a:pt x="104" y="110"/>
                  </a:moveTo>
                  <a:cubicBezTo>
                    <a:pt x="100" y="114"/>
                    <a:pt x="100" y="125"/>
                    <a:pt x="102" y="131"/>
                  </a:cubicBezTo>
                  <a:cubicBezTo>
                    <a:pt x="108" y="132"/>
                    <a:pt x="110" y="135"/>
                    <a:pt x="115" y="133"/>
                  </a:cubicBezTo>
                  <a:cubicBezTo>
                    <a:pt x="120" y="121"/>
                    <a:pt x="114" y="111"/>
                    <a:pt x="104" y="110"/>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10" name="Freeform 52"/>
            <p:cNvSpPr>
              <a:spLocks noEditPoints="1"/>
            </p:cNvSpPr>
            <p:nvPr/>
          </p:nvSpPr>
          <p:spPr bwMode="auto">
            <a:xfrm>
              <a:off x="4202113" y="5762625"/>
              <a:ext cx="306388" cy="311150"/>
            </a:xfrm>
            <a:custGeom>
              <a:avLst/>
              <a:gdLst>
                <a:gd name="T0" fmla="*/ 0 w 136"/>
                <a:gd name="T1" fmla="*/ 120 h 138"/>
                <a:gd name="T2" fmla="*/ 4 w 136"/>
                <a:gd name="T3" fmla="*/ 120 h 138"/>
                <a:gd name="T4" fmla="*/ 23 w 136"/>
                <a:gd name="T5" fmla="*/ 132 h 138"/>
                <a:gd name="T6" fmla="*/ 97 w 136"/>
                <a:gd name="T7" fmla="*/ 104 h 138"/>
                <a:gd name="T8" fmla="*/ 100 w 136"/>
                <a:gd name="T9" fmla="*/ 90 h 138"/>
                <a:gd name="T10" fmla="*/ 103 w 136"/>
                <a:gd name="T11" fmla="*/ 11 h 138"/>
                <a:gd name="T12" fmla="*/ 101 w 136"/>
                <a:gd name="T13" fmla="*/ 6 h 138"/>
                <a:gd name="T14" fmla="*/ 134 w 136"/>
                <a:gd name="T15" fmla="*/ 26 h 138"/>
                <a:gd name="T16" fmla="*/ 125 w 136"/>
                <a:gd name="T17" fmla="*/ 119 h 138"/>
                <a:gd name="T18" fmla="*/ 100 w 136"/>
                <a:gd name="T19" fmla="*/ 133 h 138"/>
                <a:gd name="T20" fmla="*/ 96 w 136"/>
                <a:gd name="T21" fmla="*/ 110 h 138"/>
                <a:gd name="T22" fmla="*/ 87 w 136"/>
                <a:gd name="T23" fmla="*/ 115 h 138"/>
                <a:gd name="T24" fmla="*/ 5 w 136"/>
                <a:gd name="T25" fmla="*/ 129 h 138"/>
                <a:gd name="T26" fmla="*/ 48 w 136"/>
                <a:gd name="T27" fmla="*/ 134 h 138"/>
                <a:gd name="T28" fmla="*/ 48 w 136"/>
                <a:gd name="T29" fmla="*/ 129 h 138"/>
                <a:gd name="T30" fmla="*/ 65 w 136"/>
                <a:gd name="T31" fmla="*/ 120 h 138"/>
                <a:gd name="T32" fmla="*/ 97 w 136"/>
                <a:gd name="T33" fmla="*/ 108 h 138"/>
                <a:gd name="T34" fmla="*/ 97 w 136"/>
                <a:gd name="T35" fmla="*/ 109 h 138"/>
                <a:gd name="T36" fmla="*/ 111 w 136"/>
                <a:gd name="T37" fmla="*/ 135 h 138"/>
                <a:gd name="T38" fmla="*/ 118 w 136"/>
                <a:gd name="T39" fmla="*/ 125 h 138"/>
                <a:gd name="T40" fmla="*/ 117 w 136"/>
                <a:gd name="T41" fmla="*/ 129 h 138"/>
                <a:gd name="T42" fmla="*/ 108 w 136"/>
                <a:gd name="T43" fmla="*/ 129 h 138"/>
                <a:gd name="T44" fmla="*/ 103 w 136"/>
                <a:gd name="T45" fmla="*/ 128 h 138"/>
                <a:gd name="T46" fmla="*/ 105 w 136"/>
                <a:gd name="T47" fmla="*/ 105 h 138"/>
                <a:gd name="T48" fmla="*/ 118 w 136"/>
                <a:gd name="T49" fmla="*/ 124 h 138"/>
                <a:gd name="T50" fmla="*/ 114 w 136"/>
                <a:gd name="T51" fmla="*/ 105 h 138"/>
                <a:gd name="T52" fmla="*/ 108 w 136"/>
                <a:gd name="T53" fmla="*/ 102 h 138"/>
                <a:gd name="T54" fmla="*/ 115 w 136"/>
                <a:gd name="T55" fmla="*/ 82 h 138"/>
                <a:gd name="T56" fmla="*/ 102 w 136"/>
                <a:gd name="T57" fmla="*/ 7 h 138"/>
                <a:gd name="T58" fmla="*/ 127 w 136"/>
                <a:gd name="T59" fmla="*/ 18 h 138"/>
                <a:gd name="T60" fmla="*/ 98 w 136"/>
                <a:gd name="T61" fmla="*/ 105 h 138"/>
                <a:gd name="T62" fmla="*/ 23 w 136"/>
                <a:gd name="T63" fmla="*/ 133 h 138"/>
                <a:gd name="T64" fmla="*/ 104 w 136"/>
                <a:gd name="T65" fmla="*/ 127 h 138"/>
                <a:gd name="T66" fmla="*/ 115 w 136"/>
                <a:gd name="T67" fmla="*/ 113 h 138"/>
                <a:gd name="T68" fmla="*/ 89 w 136"/>
                <a:gd name="T69" fmla="*/ 110 h 138"/>
                <a:gd name="T70" fmla="*/ 74 w 136"/>
                <a:gd name="T71" fmla="*/ 118 h 138"/>
                <a:gd name="T72" fmla="*/ 4 w 136"/>
                <a:gd name="T73" fmla="*/ 127 h 138"/>
                <a:gd name="T74" fmla="*/ 2 w 136"/>
                <a:gd name="T75" fmla="*/ 121 h 138"/>
                <a:gd name="T76" fmla="*/ 120 w 136"/>
                <a:gd name="T77" fmla="*/ 123 h 138"/>
                <a:gd name="T78" fmla="*/ 102 w 136"/>
                <a:gd name="T79" fmla="*/ 108 h 138"/>
                <a:gd name="T80" fmla="*/ 128 w 136"/>
                <a:gd name="T81" fmla="*/ 32 h 138"/>
                <a:gd name="T82" fmla="*/ 104 w 136"/>
                <a:gd name="T83" fmla="*/ 103 h 138"/>
                <a:gd name="T84" fmla="*/ 116 w 136"/>
                <a:gd name="T85" fmla="*/ 72 h 138"/>
                <a:gd name="T86" fmla="*/ 128 w 136"/>
                <a:gd name="T87" fmla="*/ 44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36" h="138">
                  <a:moveTo>
                    <a:pt x="26" y="138"/>
                  </a:moveTo>
                  <a:cubicBezTo>
                    <a:pt x="16" y="138"/>
                    <a:pt x="9" y="136"/>
                    <a:pt x="5" y="131"/>
                  </a:cubicBezTo>
                  <a:cubicBezTo>
                    <a:pt x="2" y="129"/>
                    <a:pt x="0" y="125"/>
                    <a:pt x="0" y="120"/>
                  </a:cubicBezTo>
                  <a:cubicBezTo>
                    <a:pt x="0" y="120"/>
                    <a:pt x="0" y="120"/>
                    <a:pt x="0" y="120"/>
                  </a:cubicBezTo>
                  <a:cubicBezTo>
                    <a:pt x="1" y="119"/>
                    <a:pt x="1" y="119"/>
                    <a:pt x="1" y="119"/>
                  </a:cubicBezTo>
                  <a:cubicBezTo>
                    <a:pt x="2" y="119"/>
                    <a:pt x="3" y="119"/>
                    <a:pt x="4" y="120"/>
                  </a:cubicBezTo>
                  <a:cubicBezTo>
                    <a:pt x="5" y="121"/>
                    <a:pt x="5" y="123"/>
                    <a:pt x="5" y="124"/>
                  </a:cubicBezTo>
                  <a:cubicBezTo>
                    <a:pt x="5" y="126"/>
                    <a:pt x="5" y="128"/>
                    <a:pt x="6" y="128"/>
                  </a:cubicBezTo>
                  <a:cubicBezTo>
                    <a:pt x="11" y="131"/>
                    <a:pt x="17" y="132"/>
                    <a:pt x="23" y="132"/>
                  </a:cubicBezTo>
                  <a:cubicBezTo>
                    <a:pt x="37" y="132"/>
                    <a:pt x="49" y="125"/>
                    <a:pt x="63" y="118"/>
                  </a:cubicBezTo>
                  <a:cubicBezTo>
                    <a:pt x="74" y="112"/>
                    <a:pt x="85" y="106"/>
                    <a:pt x="97" y="104"/>
                  </a:cubicBezTo>
                  <a:cubicBezTo>
                    <a:pt x="97" y="104"/>
                    <a:pt x="97" y="104"/>
                    <a:pt x="97" y="104"/>
                  </a:cubicBezTo>
                  <a:cubicBezTo>
                    <a:pt x="99" y="100"/>
                    <a:pt x="100" y="96"/>
                    <a:pt x="100" y="90"/>
                  </a:cubicBezTo>
                  <a:cubicBezTo>
                    <a:pt x="100" y="90"/>
                    <a:pt x="100" y="90"/>
                    <a:pt x="100" y="90"/>
                  </a:cubicBezTo>
                  <a:cubicBezTo>
                    <a:pt x="100" y="90"/>
                    <a:pt x="100" y="90"/>
                    <a:pt x="100" y="90"/>
                  </a:cubicBezTo>
                  <a:cubicBezTo>
                    <a:pt x="109" y="81"/>
                    <a:pt x="132" y="42"/>
                    <a:pt x="125" y="18"/>
                  </a:cubicBezTo>
                  <a:cubicBezTo>
                    <a:pt x="124" y="12"/>
                    <a:pt x="117" y="4"/>
                    <a:pt x="111" y="4"/>
                  </a:cubicBezTo>
                  <a:cubicBezTo>
                    <a:pt x="108" y="4"/>
                    <a:pt x="105" y="7"/>
                    <a:pt x="103" y="11"/>
                  </a:cubicBezTo>
                  <a:cubicBezTo>
                    <a:pt x="102" y="12"/>
                    <a:pt x="102" y="12"/>
                    <a:pt x="102" y="12"/>
                  </a:cubicBezTo>
                  <a:cubicBezTo>
                    <a:pt x="101" y="11"/>
                    <a:pt x="101" y="11"/>
                    <a:pt x="101" y="11"/>
                  </a:cubicBezTo>
                  <a:cubicBezTo>
                    <a:pt x="100" y="9"/>
                    <a:pt x="100" y="8"/>
                    <a:pt x="101" y="6"/>
                  </a:cubicBezTo>
                  <a:cubicBezTo>
                    <a:pt x="103" y="2"/>
                    <a:pt x="109" y="0"/>
                    <a:pt x="114" y="0"/>
                  </a:cubicBezTo>
                  <a:cubicBezTo>
                    <a:pt x="114" y="0"/>
                    <a:pt x="114" y="0"/>
                    <a:pt x="115" y="0"/>
                  </a:cubicBezTo>
                  <a:cubicBezTo>
                    <a:pt x="127" y="1"/>
                    <a:pt x="133" y="14"/>
                    <a:pt x="134" y="26"/>
                  </a:cubicBezTo>
                  <a:cubicBezTo>
                    <a:pt x="136" y="44"/>
                    <a:pt x="125" y="66"/>
                    <a:pt x="117" y="83"/>
                  </a:cubicBezTo>
                  <a:cubicBezTo>
                    <a:pt x="113" y="90"/>
                    <a:pt x="110" y="96"/>
                    <a:pt x="109" y="101"/>
                  </a:cubicBezTo>
                  <a:cubicBezTo>
                    <a:pt x="120" y="101"/>
                    <a:pt x="125" y="110"/>
                    <a:pt x="125" y="119"/>
                  </a:cubicBezTo>
                  <a:cubicBezTo>
                    <a:pt x="125" y="128"/>
                    <a:pt x="120" y="137"/>
                    <a:pt x="111" y="137"/>
                  </a:cubicBezTo>
                  <a:cubicBezTo>
                    <a:pt x="107" y="137"/>
                    <a:pt x="104" y="136"/>
                    <a:pt x="100" y="134"/>
                  </a:cubicBezTo>
                  <a:cubicBezTo>
                    <a:pt x="100" y="133"/>
                    <a:pt x="100" y="133"/>
                    <a:pt x="100" y="133"/>
                  </a:cubicBezTo>
                  <a:cubicBezTo>
                    <a:pt x="100" y="133"/>
                    <a:pt x="100" y="133"/>
                    <a:pt x="100" y="133"/>
                  </a:cubicBezTo>
                  <a:cubicBezTo>
                    <a:pt x="98" y="130"/>
                    <a:pt x="98" y="125"/>
                    <a:pt x="97" y="120"/>
                  </a:cubicBezTo>
                  <a:cubicBezTo>
                    <a:pt x="97" y="116"/>
                    <a:pt x="97" y="113"/>
                    <a:pt x="96" y="110"/>
                  </a:cubicBezTo>
                  <a:cubicBezTo>
                    <a:pt x="95" y="110"/>
                    <a:pt x="95" y="110"/>
                    <a:pt x="94" y="110"/>
                  </a:cubicBezTo>
                  <a:cubicBezTo>
                    <a:pt x="92" y="111"/>
                    <a:pt x="92" y="111"/>
                    <a:pt x="92" y="111"/>
                  </a:cubicBezTo>
                  <a:cubicBezTo>
                    <a:pt x="91" y="112"/>
                    <a:pt x="89" y="113"/>
                    <a:pt x="87" y="115"/>
                  </a:cubicBezTo>
                  <a:cubicBezTo>
                    <a:pt x="77" y="121"/>
                    <a:pt x="61" y="132"/>
                    <a:pt x="48" y="135"/>
                  </a:cubicBezTo>
                  <a:cubicBezTo>
                    <a:pt x="41" y="137"/>
                    <a:pt x="33" y="138"/>
                    <a:pt x="26" y="138"/>
                  </a:cubicBezTo>
                  <a:close/>
                  <a:moveTo>
                    <a:pt x="5" y="129"/>
                  </a:moveTo>
                  <a:cubicBezTo>
                    <a:pt x="5" y="130"/>
                    <a:pt x="5" y="130"/>
                    <a:pt x="6" y="130"/>
                  </a:cubicBezTo>
                  <a:cubicBezTo>
                    <a:pt x="10" y="134"/>
                    <a:pt x="17" y="137"/>
                    <a:pt x="26" y="137"/>
                  </a:cubicBezTo>
                  <a:cubicBezTo>
                    <a:pt x="33" y="137"/>
                    <a:pt x="41" y="135"/>
                    <a:pt x="48" y="134"/>
                  </a:cubicBezTo>
                  <a:cubicBezTo>
                    <a:pt x="61" y="130"/>
                    <a:pt x="76" y="120"/>
                    <a:pt x="86" y="114"/>
                  </a:cubicBezTo>
                  <a:cubicBezTo>
                    <a:pt x="82" y="115"/>
                    <a:pt x="78" y="117"/>
                    <a:pt x="75" y="119"/>
                  </a:cubicBezTo>
                  <a:cubicBezTo>
                    <a:pt x="66" y="124"/>
                    <a:pt x="57" y="129"/>
                    <a:pt x="48" y="129"/>
                  </a:cubicBezTo>
                  <a:cubicBezTo>
                    <a:pt x="44" y="129"/>
                    <a:pt x="44" y="129"/>
                    <a:pt x="44" y="129"/>
                  </a:cubicBezTo>
                  <a:cubicBezTo>
                    <a:pt x="48" y="128"/>
                    <a:pt x="48" y="128"/>
                    <a:pt x="48" y="128"/>
                  </a:cubicBezTo>
                  <a:cubicBezTo>
                    <a:pt x="54" y="126"/>
                    <a:pt x="59" y="123"/>
                    <a:pt x="65" y="120"/>
                  </a:cubicBezTo>
                  <a:cubicBezTo>
                    <a:pt x="75" y="114"/>
                    <a:pt x="85" y="108"/>
                    <a:pt x="96" y="108"/>
                  </a:cubicBezTo>
                  <a:cubicBezTo>
                    <a:pt x="96" y="108"/>
                    <a:pt x="96" y="108"/>
                    <a:pt x="96" y="108"/>
                  </a:cubicBezTo>
                  <a:cubicBezTo>
                    <a:pt x="97" y="108"/>
                    <a:pt x="97" y="108"/>
                    <a:pt x="97" y="108"/>
                  </a:cubicBezTo>
                  <a:cubicBezTo>
                    <a:pt x="97" y="108"/>
                    <a:pt x="97" y="108"/>
                    <a:pt x="97" y="108"/>
                  </a:cubicBezTo>
                  <a:cubicBezTo>
                    <a:pt x="97" y="108"/>
                    <a:pt x="97" y="108"/>
                    <a:pt x="97" y="108"/>
                  </a:cubicBezTo>
                  <a:cubicBezTo>
                    <a:pt x="97" y="109"/>
                    <a:pt x="97" y="109"/>
                    <a:pt x="97" y="109"/>
                  </a:cubicBezTo>
                  <a:cubicBezTo>
                    <a:pt x="98" y="112"/>
                    <a:pt x="99" y="116"/>
                    <a:pt x="99" y="120"/>
                  </a:cubicBezTo>
                  <a:cubicBezTo>
                    <a:pt x="99" y="124"/>
                    <a:pt x="100" y="129"/>
                    <a:pt x="101" y="132"/>
                  </a:cubicBezTo>
                  <a:cubicBezTo>
                    <a:pt x="104" y="134"/>
                    <a:pt x="108" y="135"/>
                    <a:pt x="111" y="135"/>
                  </a:cubicBezTo>
                  <a:cubicBezTo>
                    <a:pt x="118" y="135"/>
                    <a:pt x="122" y="129"/>
                    <a:pt x="123" y="123"/>
                  </a:cubicBezTo>
                  <a:cubicBezTo>
                    <a:pt x="122" y="124"/>
                    <a:pt x="121" y="125"/>
                    <a:pt x="119" y="125"/>
                  </a:cubicBezTo>
                  <a:cubicBezTo>
                    <a:pt x="118" y="125"/>
                    <a:pt x="118" y="125"/>
                    <a:pt x="118" y="125"/>
                  </a:cubicBezTo>
                  <a:cubicBezTo>
                    <a:pt x="118" y="127"/>
                    <a:pt x="117" y="128"/>
                    <a:pt x="117" y="129"/>
                  </a:cubicBezTo>
                  <a:cubicBezTo>
                    <a:pt x="117" y="129"/>
                    <a:pt x="117" y="129"/>
                    <a:pt x="117" y="129"/>
                  </a:cubicBezTo>
                  <a:cubicBezTo>
                    <a:pt x="117" y="129"/>
                    <a:pt x="117" y="129"/>
                    <a:pt x="117" y="129"/>
                  </a:cubicBezTo>
                  <a:cubicBezTo>
                    <a:pt x="115" y="130"/>
                    <a:pt x="114" y="130"/>
                    <a:pt x="113" y="130"/>
                  </a:cubicBezTo>
                  <a:cubicBezTo>
                    <a:pt x="113" y="130"/>
                    <a:pt x="113" y="130"/>
                    <a:pt x="113" y="130"/>
                  </a:cubicBezTo>
                  <a:cubicBezTo>
                    <a:pt x="111" y="130"/>
                    <a:pt x="109" y="130"/>
                    <a:pt x="108" y="129"/>
                  </a:cubicBezTo>
                  <a:cubicBezTo>
                    <a:pt x="106" y="129"/>
                    <a:pt x="105" y="128"/>
                    <a:pt x="103" y="128"/>
                  </a:cubicBezTo>
                  <a:cubicBezTo>
                    <a:pt x="103" y="128"/>
                    <a:pt x="103" y="128"/>
                    <a:pt x="103" y="128"/>
                  </a:cubicBezTo>
                  <a:cubicBezTo>
                    <a:pt x="103" y="128"/>
                    <a:pt x="103" y="128"/>
                    <a:pt x="103" y="128"/>
                  </a:cubicBezTo>
                  <a:cubicBezTo>
                    <a:pt x="100" y="122"/>
                    <a:pt x="100" y="110"/>
                    <a:pt x="104" y="105"/>
                  </a:cubicBezTo>
                  <a:cubicBezTo>
                    <a:pt x="105" y="105"/>
                    <a:pt x="105" y="105"/>
                    <a:pt x="105" y="105"/>
                  </a:cubicBezTo>
                  <a:cubicBezTo>
                    <a:pt x="105" y="105"/>
                    <a:pt x="105" y="105"/>
                    <a:pt x="105" y="105"/>
                  </a:cubicBezTo>
                  <a:cubicBezTo>
                    <a:pt x="110" y="106"/>
                    <a:pt x="114" y="108"/>
                    <a:pt x="116" y="112"/>
                  </a:cubicBezTo>
                  <a:cubicBezTo>
                    <a:pt x="118" y="116"/>
                    <a:pt x="119" y="120"/>
                    <a:pt x="118" y="124"/>
                  </a:cubicBezTo>
                  <a:cubicBezTo>
                    <a:pt x="118" y="124"/>
                    <a:pt x="118" y="124"/>
                    <a:pt x="118" y="124"/>
                  </a:cubicBezTo>
                  <a:cubicBezTo>
                    <a:pt x="121" y="119"/>
                    <a:pt x="119" y="116"/>
                    <a:pt x="117" y="112"/>
                  </a:cubicBezTo>
                  <a:cubicBezTo>
                    <a:pt x="116" y="110"/>
                    <a:pt x="115" y="109"/>
                    <a:pt x="114" y="106"/>
                  </a:cubicBezTo>
                  <a:cubicBezTo>
                    <a:pt x="114" y="105"/>
                    <a:pt x="114" y="105"/>
                    <a:pt x="114" y="105"/>
                  </a:cubicBezTo>
                  <a:cubicBezTo>
                    <a:pt x="115" y="105"/>
                    <a:pt x="115" y="105"/>
                    <a:pt x="115" y="105"/>
                  </a:cubicBezTo>
                  <a:cubicBezTo>
                    <a:pt x="117" y="106"/>
                    <a:pt x="121" y="109"/>
                    <a:pt x="123" y="113"/>
                  </a:cubicBezTo>
                  <a:cubicBezTo>
                    <a:pt x="121" y="107"/>
                    <a:pt x="116" y="102"/>
                    <a:pt x="108" y="102"/>
                  </a:cubicBezTo>
                  <a:cubicBezTo>
                    <a:pt x="107" y="102"/>
                    <a:pt x="107" y="102"/>
                    <a:pt x="107" y="102"/>
                  </a:cubicBezTo>
                  <a:cubicBezTo>
                    <a:pt x="107" y="101"/>
                    <a:pt x="107" y="101"/>
                    <a:pt x="107" y="101"/>
                  </a:cubicBezTo>
                  <a:cubicBezTo>
                    <a:pt x="108" y="97"/>
                    <a:pt x="112" y="90"/>
                    <a:pt x="115" y="82"/>
                  </a:cubicBezTo>
                  <a:cubicBezTo>
                    <a:pt x="124" y="65"/>
                    <a:pt x="134" y="44"/>
                    <a:pt x="133" y="26"/>
                  </a:cubicBezTo>
                  <a:cubicBezTo>
                    <a:pt x="131" y="15"/>
                    <a:pt x="126" y="3"/>
                    <a:pt x="115" y="2"/>
                  </a:cubicBezTo>
                  <a:cubicBezTo>
                    <a:pt x="110" y="1"/>
                    <a:pt x="104" y="4"/>
                    <a:pt x="102" y="7"/>
                  </a:cubicBezTo>
                  <a:cubicBezTo>
                    <a:pt x="102" y="7"/>
                    <a:pt x="102" y="8"/>
                    <a:pt x="102" y="9"/>
                  </a:cubicBezTo>
                  <a:cubicBezTo>
                    <a:pt x="105" y="4"/>
                    <a:pt x="109" y="3"/>
                    <a:pt x="111" y="3"/>
                  </a:cubicBezTo>
                  <a:cubicBezTo>
                    <a:pt x="118" y="3"/>
                    <a:pt x="125" y="11"/>
                    <a:pt x="127" y="18"/>
                  </a:cubicBezTo>
                  <a:cubicBezTo>
                    <a:pt x="133" y="42"/>
                    <a:pt x="110" y="81"/>
                    <a:pt x="101" y="91"/>
                  </a:cubicBezTo>
                  <a:cubicBezTo>
                    <a:pt x="102" y="96"/>
                    <a:pt x="100" y="100"/>
                    <a:pt x="99" y="104"/>
                  </a:cubicBezTo>
                  <a:cubicBezTo>
                    <a:pt x="98" y="105"/>
                    <a:pt x="98" y="105"/>
                    <a:pt x="98" y="105"/>
                  </a:cubicBezTo>
                  <a:cubicBezTo>
                    <a:pt x="98" y="105"/>
                    <a:pt x="98" y="105"/>
                    <a:pt x="98" y="105"/>
                  </a:cubicBezTo>
                  <a:cubicBezTo>
                    <a:pt x="86" y="107"/>
                    <a:pt x="75" y="113"/>
                    <a:pt x="64" y="119"/>
                  </a:cubicBezTo>
                  <a:cubicBezTo>
                    <a:pt x="51" y="126"/>
                    <a:pt x="37" y="133"/>
                    <a:pt x="23" y="133"/>
                  </a:cubicBezTo>
                  <a:cubicBezTo>
                    <a:pt x="17" y="133"/>
                    <a:pt x="11" y="132"/>
                    <a:pt x="5" y="129"/>
                  </a:cubicBezTo>
                  <a:cubicBezTo>
                    <a:pt x="5" y="129"/>
                    <a:pt x="5" y="129"/>
                    <a:pt x="5" y="129"/>
                  </a:cubicBezTo>
                  <a:close/>
                  <a:moveTo>
                    <a:pt x="104" y="127"/>
                  </a:moveTo>
                  <a:cubicBezTo>
                    <a:pt x="106" y="127"/>
                    <a:pt x="107" y="127"/>
                    <a:pt x="108" y="128"/>
                  </a:cubicBezTo>
                  <a:cubicBezTo>
                    <a:pt x="111" y="129"/>
                    <a:pt x="113" y="129"/>
                    <a:pt x="116" y="128"/>
                  </a:cubicBezTo>
                  <a:cubicBezTo>
                    <a:pt x="118" y="123"/>
                    <a:pt x="118" y="117"/>
                    <a:pt x="115" y="113"/>
                  </a:cubicBezTo>
                  <a:cubicBezTo>
                    <a:pt x="113" y="110"/>
                    <a:pt x="109" y="107"/>
                    <a:pt x="105" y="107"/>
                  </a:cubicBezTo>
                  <a:cubicBezTo>
                    <a:pt x="102" y="111"/>
                    <a:pt x="102" y="121"/>
                    <a:pt x="104" y="127"/>
                  </a:cubicBezTo>
                  <a:close/>
                  <a:moveTo>
                    <a:pt x="89" y="110"/>
                  </a:moveTo>
                  <a:cubicBezTo>
                    <a:pt x="81" y="112"/>
                    <a:pt x="73" y="117"/>
                    <a:pt x="65" y="121"/>
                  </a:cubicBezTo>
                  <a:cubicBezTo>
                    <a:pt x="61" y="123"/>
                    <a:pt x="57" y="125"/>
                    <a:pt x="53" y="127"/>
                  </a:cubicBezTo>
                  <a:cubicBezTo>
                    <a:pt x="60" y="126"/>
                    <a:pt x="67" y="122"/>
                    <a:pt x="74" y="118"/>
                  </a:cubicBezTo>
                  <a:cubicBezTo>
                    <a:pt x="79" y="115"/>
                    <a:pt x="84" y="112"/>
                    <a:pt x="89" y="110"/>
                  </a:cubicBezTo>
                  <a:close/>
                  <a:moveTo>
                    <a:pt x="2" y="121"/>
                  </a:moveTo>
                  <a:cubicBezTo>
                    <a:pt x="2" y="123"/>
                    <a:pt x="3" y="125"/>
                    <a:pt x="4" y="127"/>
                  </a:cubicBezTo>
                  <a:cubicBezTo>
                    <a:pt x="3" y="127"/>
                    <a:pt x="3" y="125"/>
                    <a:pt x="3" y="124"/>
                  </a:cubicBezTo>
                  <a:cubicBezTo>
                    <a:pt x="3" y="123"/>
                    <a:pt x="4" y="122"/>
                    <a:pt x="3" y="121"/>
                  </a:cubicBezTo>
                  <a:cubicBezTo>
                    <a:pt x="3" y="121"/>
                    <a:pt x="3" y="121"/>
                    <a:pt x="2" y="121"/>
                  </a:cubicBezTo>
                  <a:close/>
                  <a:moveTo>
                    <a:pt x="116" y="108"/>
                  </a:moveTo>
                  <a:cubicBezTo>
                    <a:pt x="117" y="109"/>
                    <a:pt x="118" y="110"/>
                    <a:pt x="118" y="111"/>
                  </a:cubicBezTo>
                  <a:cubicBezTo>
                    <a:pt x="120" y="115"/>
                    <a:pt x="122" y="118"/>
                    <a:pt x="120" y="123"/>
                  </a:cubicBezTo>
                  <a:cubicBezTo>
                    <a:pt x="122" y="122"/>
                    <a:pt x="123" y="121"/>
                    <a:pt x="123" y="119"/>
                  </a:cubicBezTo>
                  <a:cubicBezTo>
                    <a:pt x="123" y="115"/>
                    <a:pt x="119" y="110"/>
                    <a:pt x="116" y="108"/>
                  </a:cubicBezTo>
                  <a:close/>
                  <a:moveTo>
                    <a:pt x="102" y="108"/>
                  </a:moveTo>
                  <a:cubicBezTo>
                    <a:pt x="103" y="103"/>
                    <a:pt x="103" y="103"/>
                    <a:pt x="103" y="103"/>
                  </a:cubicBezTo>
                  <a:cubicBezTo>
                    <a:pt x="104" y="92"/>
                    <a:pt x="109" y="82"/>
                    <a:pt x="114" y="72"/>
                  </a:cubicBezTo>
                  <a:cubicBezTo>
                    <a:pt x="121" y="60"/>
                    <a:pt x="127" y="47"/>
                    <a:pt x="128" y="32"/>
                  </a:cubicBezTo>
                  <a:cubicBezTo>
                    <a:pt x="130" y="32"/>
                    <a:pt x="130" y="32"/>
                    <a:pt x="130" y="32"/>
                  </a:cubicBezTo>
                  <a:cubicBezTo>
                    <a:pt x="131" y="51"/>
                    <a:pt x="122" y="68"/>
                    <a:pt x="114" y="84"/>
                  </a:cubicBezTo>
                  <a:cubicBezTo>
                    <a:pt x="110" y="90"/>
                    <a:pt x="107" y="97"/>
                    <a:pt x="104" y="103"/>
                  </a:cubicBezTo>
                  <a:lnTo>
                    <a:pt x="102" y="108"/>
                  </a:lnTo>
                  <a:close/>
                  <a:moveTo>
                    <a:pt x="128" y="44"/>
                  </a:moveTo>
                  <a:cubicBezTo>
                    <a:pt x="125" y="54"/>
                    <a:pt x="120" y="63"/>
                    <a:pt x="116" y="72"/>
                  </a:cubicBezTo>
                  <a:cubicBezTo>
                    <a:pt x="111" y="81"/>
                    <a:pt x="107" y="89"/>
                    <a:pt x="105" y="97"/>
                  </a:cubicBezTo>
                  <a:cubicBezTo>
                    <a:pt x="108" y="92"/>
                    <a:pt x="110" y="88"/>
                    <a:pt x="112" y="83"/>
                  </a:cubicBezTo>
                  <a:cubicBezTo>
                    <a:pt x="119" y="71"/>
                    <a:pt x="126" y="58"/>
                    <a:pt x="128" y="44"/>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grpSp>
      <p:sp>
        <p:nvSpPr>
          <p:cNvPr id="111" name="Picture Placeholder 33" descr="An empty placeholder to add an image. Click on the placeholder and select the image that you wish to add."/>
          <p:cNvSpPr>
            <a:spLocks noGrp="1" noChangeAspect="1"/>
          </p:cNvSpPr>
          <p:nvPr>
            <p:ph type="pic" sz="quarter" idx="18"/>
          </p:nvPr>
        </p:nvSpPr>
        <p:spPr>
          <a:xfrm>
            <a:off x="5546780" y="529603"/>
            <a:ext cx="2993366" cy="2305338"/>
          </a:xfrm>
          <a:solidFill>
            <a:schemeClr val="bg2"/>
          </a:solidFill>
          <a:ln w="38100">
            <a:solidFill>
              <a:schemeClr val="bg1"/>
            </a:solidFill>
          </a:ln>
        </p:spPr>
        <p:txBody>
          <a:bodyPr/>
          <a:lstStyle>
            <a:lvl1pPr marL="0" indent="0" algn="ctr">
              <a:buNone/>
              <a:defRPr/>
            </a:lvl1pPr>
          </a:lstStyle>
          <a:p>
            <a:r>
              <a:rPr lang="en-US" smtClean="0"/>
              <a:t>Click icon to add picture</a:t>
            </a:r>
            <a:endParaRPr dirty="0"/>
          </a:p>
        </p:txBody>
      </p:sp>
      <p:grpSp>
        <p:nvGrpSpPr>
          <p:cNvPr id="112" name="Group 111"/>
          <p:cNvGrpSpPr/>
          <p:nvPr/>
        </p:nvGrpSpPr>
        <p:grpSpPr>
          <a:xfrm>
            <a:off x="5322489" y="3245640"/>
            <a:ext cx="3389607" cy="2710838"/>
            <a:chOff x="895350" y="3313113"/>
            <a:chExt cx="3613151" cy="2790825"/>
          </a:xfrm>
          <a:solidFill>
            <a:schemeClr val="tx1">
              <a:lumMod val="50000"/>
            </a:schemeClr>
          </a:solidFill>
        </p:grpSpPr>
        <p:sp>
          <p:nvSpPr>
            <p:cNvPr id="113" name="Freeform 41"/>
            <p:cNvSpPr>
              <a:spLocks/>
            </p:cNvSpPr>
            <p:nvPr/>
          </p:nvSpPr>
          <p:spPr bwMode="auto">
            <a:xfrm>
              <a:off x="963613" y="3725863"/>
              <a:ext cx="11113" cy="1952625"/>
            </a:xfrm>
            <a:custGeom>
              <a:avLst/>
              <a:gdLst>
                <a:gd name="T0" fmla="*/ 3 w 5"/>
                <a:gd name="T1" fmla="*/ 0 h 868"/>
                <a:gd name="T2" fmla="*/ 4 w 5"/>
                <a:gd name="T3" fmla="*/ 217 h 868"/>
                <a:gd name="T4" fmla="*/ 3 w 5"/>
                <a:gd name="T5" fmla="*/ 326 h 868"/>
                <a:gd name="T6" fmla="*/ 4 w 5"/>
                <a:gd name="T7" fmla="*/ 434 h 868"/>
                <a:gd name="T8" fmla="*/ 4 w 5"/>
                <a:gd name="T9" fmla="*/ 651 h 868"/>
                <a:gd name="T10" fmla="*/ 4 w 5"/>
                <a:gd name="T11" fmla="*/ 760 h 868"/>
                <a:gd name="T12" fmla="*/ 3 w 5"/>
                <a:gd name="T13" fmla="*/ 868 h 868"/>
                <a:gd name="T14" fmla="*/ 2 w 5"/>
                <a:gd name="T15" fmla="*/ 868 h 868"/>
                <a:gd name="T16" fmla="*/ 1 w 5"/>
                <a:gd name="T17" fmla="*/ 760 h 868"/>
                <a:gd name="T18" fmla="*/ 0 w 5"/>
                <a:gd name="T19" fmla="*/ 651 h 868"/>
                <a:gd name="T20" fmla="*/ 1 w 5"/>
                <a:gd name="T21" fmla="*/ 434 h 868"/>
                <a:gd name="T22" fmla="*/ 2 w 5"/>
                <a:gd name="T23" fmla="*/ 326 h 868"/>
                <a:gd name="T24" fmla="*/ 1 w 5"/>
                <a:gd name="T25" fmla="*/ 217 h 868"/>
                <a:gd name="T26" fmla="*/ 2 w 5"/>
                <a:gd name="T27" fmla="*/ 0 h 868"/>
                <a:gd name="T28" fmla="*/ 3 w 5"/>
                <a:gd name="T29" fmla="*/ 0 h 8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 h="868">
                  <a:moveTo>
                    <a:pt x="3" y="0"/>
                  </a:moveTo>
                  <a:cubicBezTo>
                    <a:pt x="4" y="73"/>
                    <a:pt x="4" y="145"/>
                    <a:pt x="4" y="217"/>
                  </a:cubicBezTo>
                  <a:cubicBezTo>
                    <a:pt x="4" y="253"/>
                    <a:pt x="3" y="290"/>
                    <a:pt x="3" y="326"/>
                  </a:cubicBezTo>
                  <a:cubicBezTo>
                    <a:pt x="3" y="362"/>
                    <a:pt x="3" y="398"/>
                    <a:pt x="4" y="434"/>
                  </a:cubicBezTo>
                  <a:cubicBezTo>
                    <a:pt x="4" y="507"/>
                    <a:pt x="5" y="579"/>
                    <a:pt x="4" y="651"/>
                  </a:cubicBezTo>
                  <a:cubicBezTo>
                    <a:pt x="5" y="687"/>
                    <a:pt x="4" y="724"/>
                    <a:pt x="4" y="760"/>
                  </a:cubicBezTo>
                  <a:cubicBezTo>
                    <a:pt x="4" y="796"/>
                    <a:pt x="3" y="832"/>
                    <a:pt x="3" y="868"/>
                  </a:cubicBezTo>
                  <a:cubicBezTo>
                    <a:pt x="2" y="868"/>
                    <a:pt x="2" y="868"/>
                    <a:pt x="2" y="868"/>
                  </a:cubicBezTo>
                  <a:cubicBezTo>
                    <a:pt x="2" y="832"/>
                    <a:pt x="1" y="796"/>
                    <a:pt x="1" y="760"/>
                  </a:cubicBezTo>
                  <a:cubicBezTo>
                    <a:pt x="1" y="724"/>
                    <a:pt x="0" y="687"/>
                    <a:pt x="0" y="651"/>
                  </a:cubicBezTo>
                  <a:cubicBezTo>
                    <a:pt x="0" y="579"/>
                    <a:pt x="1" y="507"/>
                    <a:pt x="1" y="434"/>
                  </a:cubicBezTo>
                  <a:cubicBezTo>
                    <a:pt x="2" y="398"/>
                    <a:pt x="2" y="362"/>
                    <a:pt x="2" y="326"/>
                  </a:cubicBezTo>
                  <a:cubicBezTo>
                    <a:pt x="2" y="290"/>
                    <a:pt x="1" y="253"/>
                    <a:pt x="1" y="217"/>
                  </a:cubicBezTo>
                  <a:cubicBezTo>
                    <a:pt x="0" y="145"/>
                    <a:pt x="1" y="73"/>
                    <a:pt x="2" y="0"/>
                  </a:cubicBezTo>
                  <a:lnTo>
                    <a:pt x="3" y="0"/>
                  </a:ln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14" name="Freeform 42"/>
            <p:cNvSpPr>
              <a:spLocks/>
            </p:cNvSpPr>
            <p:nvPr/>
          </p:nvSpPr>
          <p:spPr bwMode="auto">
            <a:xfrm>
              <a:off x="1350963" y="6038850"/>
              <a:ext cx="2736850" cy="11113"/>
            </a:xfrm>
            <a:custGeom>
              <a:avLst/>
              <a:gdLst>
                <a:gd name="T0" fmla="*/ 0 w 1216"/>
                <a:gd name="T1" fmla="*/ 2 h 5"/>
                <a:gd name="T2" fmla="*/ 304 w 1216"/>
                <a:gd name="T3" fmla="*/ 1 h 5"/>
                <a:gd name="T4" fmla="*/ 456 w 1216"/>
                <a:gd name="T5" fmla="*/ 2 h 5"/>
                <a:gd name="T6" fmla="*/ 608 w 1216"/>
                <a:gd name="T7" fmla="*/ 1 h 5"/>
                <a:gd name="T8" fmla="*/ 912 w 1216"/>
                <a:gd name="T9" fmla="*/ 0 h 5"/>
                <a:gd name="T10" fmla="*/ 1064 w 1216"/>
                <a:gd name="T11" fmla="*/ 1 h 5"/>
                <a:gd name="T12" fmla="*/ 1216 w 1216"/>
                <a:gd name="T13" fmla="*/ 2 h 5"/>
                <a:gd name="T14" fmla="*/ 1216 w 1216"/>
                <a:gd name="T15" fmla="*/ 2 h 5"/>
                <a:gd name="T16" fmla="*/ 1064 w 1216"/>
                <a:gd name="T17" fmla="*/ 4 h 5"/>
                <a:gd name="T18" fmla="*/ 912 w 1216"/>
                <a:gd name="T19" fmla="*/ 4 h 5"/>
                <a:gd name="T20" fmla="*/ 608 w 1216"/>
                <a:gd name="T21" fmla="*/ 3 h 5"/>
                <a:gd name="T22" fmla="*/ 456 w 1216"/>
                <a:gd name="T23" fmla="*/ 3 h 5"/>
                <a:gd name="T24" fmla="*/ 304 w 1216"/>
                <a:gd name="T25" fmla="*/ 4 h 5"/>
                <a:gd name="T26" fmla="*/ 0 w 1216"/>
                <a:gd name="T27"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16" h="5">
                  <a:moveTo>
                    <a:pt x="0" y="2"/>
                  </a:moveTo>
                  <a:cubicBezTo>
                    <a:pt x="101" y="1"/>
                    <a:pt x="202" y="0"/>
                    <a:pt x="304" y="1"/>
                  </a:cubicBezTo>
                  <a:cubicBezTo>
                    <a:pt x="354" y="1"/>
                    <a:pt x="405" y="2"/>
                    <a:pt x="456" y="2"/>
                  </a:cubicBezTo>
                  <a:cubicBezTo>
                    <a:pt x="506" y="2"/>
                    <a:pt x="557" y="1"/>
                    <a:pt x="608" y="1"/>
                  </a:cubicBezTo>
                  <a:cubicBezTo>
                    <a:pt x="709" y="1"/>
                    <a:pt x="810" y="0"/>
                    <a:pt x="912" y="0"/>
                  </a:cubicBezTo>
                  <a:cubicBezTo>
                    <a:pt x="962" y="0"/>
                    <a:pt x="1013" y="1"/>
                    <a:pt x="1064" y="1"/>
                  </a:cubicBezTo>
                  <a:cubicBezTo>
                    <a:pt x="1114" y="1"/>
                    <a:pt x="1165" y="1"/>
                    <a:pt x="1216" y="2"/>
                  </a:cubicBezTo>
                  <a:cubicBezTo>
                    <a:pt x="1216" y="2"/>
                    <a:pt x="1216" y="2"/>
                    <a:pt x="1216" y="2"/>
                  </a:cubicBezTo>
                  <a:cubicBezTo>
                    <a:pt x="1165" y="3"/>
                    <a:pt x="1114" y="3"/>
                    <a:pt x="1064" y="4"/>
                  </a:cubicBezTo>
                  <a:cubicBezTo>
                    <a:pt x="1013" y="4"/>
                    <a:pt x="962" y="4"/>
                    <a:pt x="912" y="4"/>
                  </a:cubicBezTo>
                  <a:cubicBezTo>
                    <a:pt x="810" y="5"/>
                    <a:pt x="709" y="4"/>
                    <a:pt x="608" y="3"/>
                  </a:cubicBezTo>
                  <a:cubicBezTo>
                    <a:pt x="557" y="3"/>
                    <a:pt x="506" y="3"/>
                    <a:pt x="456" y="3"/>
                  </a:cubicBezTo>
                  <a:cubicBezTo>
                    <a:pt x="405" y="3"/>
                    <a:pt x="354" y="4"/>
                    <a:pt x="304" y="4"/>
                  </a:cubicBezTo>
                  <a:cubicBezTo>
                    <a:pt x="202" y="4"/>
                    <a:pt x="101" y="4"/>
                    <a:pt x="0" y="2"/>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15" name="Freeform 43"/>
            <p:cNvSpPr>
              <a:spLocks/>
            </p:cNvSpPr>
            <p:nvPr/>
          </p:nvSpPr>
          <p:spPr bwMode="auto">
            <a:xfrm>
              <a:off x="1330325" y="3378200"/>
              <a:ext cx="2743200" cy="11113"/>
            </a:xfrm>
            <a:custGeom>
              <a:avLst/>
              <a:gdLst>
                <a:gd name="T0" fmla="*/ 0 w 1219"/>
                <a:gd name="T1" fmla="*/ 2 h 5"/>
                <a:gd name="T2" fmla="*/ 304 w 1219"/>
                <a:gd name="T3" fmla="*/ 1 h 5"/>
                <a:gd name="T4" fmla="*/ 457 w 1219"/>
                <a:gd name="T5" fmla="*/ 2 h 5"/>
                <a:gd name="T6" fmla="*/ 609 w 1219"/>
                <a:gd name="T7" fmla="*/ 1 h 5"/>
                <a:gd name="T8" fmla="*/ 914 w 1219"/>
                <a:gd name="T9" fmla="*/ 0 h 5"/>
                <a:gd name="T10" fmla="*/ 1067 w 1219"/>
                <a:gd name="T11" fmla="*/ 1 h 5"/>
                <a:gd name="T12" fmla="*/ 1219 w 1219"/>
                <a:gd name="T13" fmla="*/ 2 h 5"/>
                <a:gd name="T14" fmla="*/ 1219 w 1219"/>
                <a:gd name="T15" fmla="*/ 3 h 5"/>
                <a:gd name="T16" fmla="*/ 1067 w 1219"/>
                <a:gd name="T17" fmla="*/ 4 h 5"/>
                <a:gd name="T18" fmla="*/ 914 w 1219"/>
                <a:gd name="T19" fmla="*/ 4 h 5"/>
                <a:gd name="T20" fmla="*/ 609 w 1219"/>
                <a:gd name="T21" fmla="*/ 3 h 5"/>
                <a:gd name="T22" fmla="*/ 457 w 1219"/>
                <a:gd name="T23" fmla="*/ 3 h 5"/>
                <a:gd name="T24" fmla="*/ 304 w 1219"/>
                <a:gd name="T25" fmla="*/ 4 h 5"/>
                <a:gd name="T26" fmla="*/ 0 w 1219"/>
                <a:gd name="T27" fmla="*/ 3 h 5"/>
                <a:gd name="T28" fmla="*/ 0 w 1219"/>
                <a:gd name="T29"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19" h="5">
                  <a:moveTo>
                    <a:pt x="0" y="2"/>
                  </a:moveTo>
                  <a:cubicBezTo>
                    <a:pt x="101" y="1"/>
                    <a:pt x="203" y="0"/>
                    <a:pt x="304" y="1"/>
                  </a:cubicBezTo>
                  <a:cubicBezTo>
                    <a:pt x="355" y="1"/>
                    <a:pt x="406" y="2"/>
                    <a:pt x="457" y="2"/>
                  </a:cubicBezTo>
                  <a:cubicBezTo>
                    <a:pt x="508" y="2"/>
                    <a:pt x="559" y="1"/>
                    <a:pt x="609" y="1"/>
                  </a:cubicBezTo>
                  <a:cubicBezTo>
                    <a:pt x="711" y="1"/>
                    <a:pt x="813" y="0"/>
                    <a:pt x="914" y="0"/>
                  </a:cubicBezTo>
                  <a:cubicBezTo>
                    <a:pt x="965" y="0"/>
                    <a:pt x="1016" y="1"/>
                    <a:pt x="1067" y="1"/>
                  </a:cubicBezTo>
                  <a:cubicBezTo>
                    <a:pt x="1117" y="1"/>
                    <a:pt x="1168" y="1"/>
                    <a:pt x="1219" y="2"/>
                  </a:cubicBezTo>
                  <a:cubicBezTo>
                    <a:pt x="1219" y="3"/>
                    <a:pt x="1219" y="3"/>
                    <a:pt x="1219" y="3"/>
                  </a:cubicBezTo>
                  <a:cubicBezTo>
                    <a:pt x="1168" y="3"/>
                    <a:pt x="1117" y="4"/>
                    <a:pt x="1067" y="4"/>
                  </a:cubicBezTo>
                  <a:cubicBezTo>
                    <a:pt x="1016" y="4"/>
                    <a:pt x="965" y="4"/>
                    <a:pt x="914" y="4"/>
                  </a:cubicBezTo>
                  <a:cubicBezTo>
                    <a:pt x="813" y="5"/>
                    <a:pt x="711" y="4"/>
                    <a:pt x="609" y="3"/>
                  </a:cubicBezTo>
                  <a:cubicBezTo>
                    <a:pt x="559" y="3"/>
                    <a:pt x="508" y="3"/>
                    <a:pt x="457" y="3"/>
                  </a:cubicBezTo>
                  <a:cubicBezTo>
                    <a:pt x="406" y="3"/>
                    <a:pt x="355" y="4"/>
                    <a:pt x="304" y="4"/>
                  </a:cubicBezTo>
                  <a:cubicBezTo>
                    <a:pt x="203" y="4"/>
                    <a:pt x="101" y="4"/>
                    <a:pt x="0" y="3"/>
                  </a:cubicBezTo>
                  <a:lnTo>
                    <a:pt x="0" y="2"/>
                  </a:ln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16" name="Freeform 44"/>
            <p:cNvSpPr>
              <a:spLocks/>
            </p:cNvSpPr>
            <p:nvPr/>
          </p:nvSpPr>
          <p:spPr bwMode="auto">
            <a:xfrm>
              <a:off x="4443413" y="3759200"/>
              <a:ext cx="9525" cy="1919288"/>
            </a:xfrm>
            <a:custGeom>
              <a:avLst/>
              <a:gdLst>
                <a:gd name="T0" fmla="*/ 2 w 4"/>
                <a:gd name="T1" fmla="*/ 853 h 853"/>
                <a:gd name="T2" fmla="*/ 0 w 4"/>
                <a:gd name="T3" fmla="*/ 640 h 853"/>
                <a:gd name="T4" fmla="*/ 1 w 4"/>
                <a:gd name="T5" fmla="*/ 533 h 853"/>
                <a:gd name="T6" fmla="*/ 1 w 4"/>
                <a:gd name="T7" fmla="*/ 427 h 853"/>
                <a:gd name="T8" fmla="*/ 0 w 4"/>
                <a:gd name="T9" fmla="*/ 213 h 853"/>
                <a:gd name="T10" fmla="*/ 0 w 4"/>
                <a:gd name="T11" fmla="*/ 107 h 853"/>
                <a:gd name="T12" fmla="*/ 2 w 4"/>
                <a:gd name="T13" fmla="*/ 0 h 853"/>
                <a:gd name="T14" fmla="*/ 2 w 4"/>
                <a:gd name="T15" fmla="*/ 0 h 853"/>
                <a:gd name="T16" fmla="*/ 3 w 4"/>
                <a:gd name="T17" fmla="*/ 107 h 853"/>
                <a:gd name="T18" fmla="*/ 4 w 4"/>
                <a:gd name="T19" fmla="*/ 213 h 853"/>
                <a:gd name="T20" fmla="*/ 3 w 4"/>
                <a:gd name="T21" fmla="*/ 427 h 853"/>
                <a:gd name="T22" fmla="*/ 2 w 4"/>
                <a:gd name="T23" fmla="*/ 533 h 853"/>
                <a:gd name="T24" fmla="*/ 3 w 4"/>
                <a:gd name="T25" fmla="*/ 640 h 853"/>
                <a:gd name="T26" fmla="*/ 2 w 4"/>
                <a:gd name="T27" fmla="*/ 853 h 8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 h="853">
                  <a:moveTo>
                    <a:pt x="2" y="853"/>
                  </a:moveTo>
                  <a:cubicBezTo>
                    <a:pt x="0" y="782"/>
                    <a:pt x="0" y="711"/>
                    <a:pt x="0" y="640"/>
                  </a:cubicBezTo>
                  <a:cubicBezTo>
                    <a:pt x="0" y="604"/>
                    <a:pt x="1" y="569"/>
                    <a:pt x="1" y="533"/>
                  </a:cubicBezTo>
                  <a:cubicBezTo>
                    <a:pt x="1" y="498"/>
                    <a:pt x="1" y="462"/>
                    <a:pt x="1" y="427"/>
                  </a:cubicBezTo>
                  <a:cubicBezTo>
                    <a:pt x="0" y="356"/>
                    <a:pt x="0" y="284"/>
                    <a:pt x="0" y="213"/>
                  </a:cubicBezTo>
                  <a:cubicBezTo>
                    <a:pt x="0" y="178"/>
                    <a:pt x="0" y="142"/>
                    <a:pt x="0" y="107"/>
                  </a:cubicBezTo>
                  <a:cubicBezTo>
                    <a:pt x="1" y="71"/>
                    <a:pt x="1" y="36"/>
                    <a:pt x="2" y="0"/>
                  </a:cubicBezTo>
                  <a:cubicBezTo>
                    <a:pt x="2" y="0"/>
                    <a:pt x="2" y="0"/>
                    <a:pt x="2" y="0"/>
                  </a:cubicBezTo>
                  <a:cubicBezTo>
                    <a:pt x="3" y="36"/>
                    <a:pt x="3" y="71"/>
                    <a:pt x="3" y="107"/>
                  </a:cubicBezTo>
                  <a:cubicBezTo>
                    <a:pt x="4" y="142"/>
                    <a:pt x="4" y="178"/>
                    <a:pt x="4" y="213"/>
                  </a:cubicBezTo>
                  <a:cubicBezTo>
                    <a:pt x="4" y="284"/>
                    <a:pt x="3" y="356"/>
                    <a:pt x="3" y="427"/>
                  </a:cubicBezTo>
                  <a:cubicBezTo>
                    <a:pt x="3" y="462"/>
                    <a:pt x="2" y="498"/>
                    <a:pt x="2" y="533"/>
                  </a:cubicBezTo>
                  <a:cubicBezTo>
                    <a:pt x="3" y="569"/>
                    <a:pt x="3" y="604"/>
                    <a:pt x="3" y="640"/>
                  </a:cubicBezTo>
                  <a:cubicBezTo>
                    <a:pt x="4" y="711"/>
                    <a:pt x="3" y="782"/>
                    <a:pt x="2" y="853"/>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17" name="Freeform 45"/>
            <p:cNvSpPr>
              <a:spLocks noEditPoints="1"/>
            </p:cNvSpPr>
            <p:nvPr/>
          </p:nvSpPr>
          <p:spPr bwMode="auto">
            <a:xfrm>
              <a:off x="903288" y="5772150"/>
              <a:ext cx="341313" cy="331788"/>
            </a:xfrm>
            <a:custGeom>
              <a:avLst/>
              <a:gdLst>
                <a:gd name="T0" fmla="*/ 127 w 152"/>
                <a:gd name="T1" fmla="*/ 122 h 148"/>
                <a:gd name="T2" fmla="*/ 84 w 152"/>
                <a:gd name="T3" fmla="*/ 134 h 148"/>
                <a:gd name="T4" fmla="*/ 112 w 152"/>
                <a:gd name="T5" fmla="*/ 131 h 148"/>
                <a:gd name="T6" fmla="*/ 48 w 152"/>
                <a:gd name="T7" fmla="*/ 142 h 148"/>
                <a:gd name="T8" fmla="*/ 4 w 152"/>
                <a:gd name="T9" fmla="*/ 95 h 148"/>
                <a:gd name="T10" fmla="*/ 20 w 152"/>
                <a:gd name="T11" fmla="*/ 61 h 148"/>
                <a:gd name="T12" fmla="*/ 26 w 152"/>
                <a:gd name="T13" fmla="*/ 58 h 148"/>
                <a:gd name="T14" fmla="*/ 31 w 152"/>
                <a:gd name="T15" fmla="*/ 23 h 148"/>
                <a:gd name="T16" fmla="*/ 19 w 152"/>
                <a:gd name="T17" fmla="*/ 0 h 148"/>
                <a:gd name="T18" fmla="*/ 33 w 152"/>
                <a:gd name="T19" fmla="*/ 57 h 148"/>
                <a:gd name="T20" fmla="*/ 41 w 152"/>
                <a:gd name="T21" fmla="*/ 63 h 148"/>
                <a:gd name="T22" fmla="*/ 36 w 152"/>
                <a:gd name="T23" fmla="*/ 80 h 148"/>
                <a:gd name="T24" fmla="*/ 26 w 152"/>
                <a:gd name="T25" fmla="*/ 67 h 148"/>
                <a:gd name="T26" fmla="*/ 64 w 152"/>
                <a:gd name="T27" fmla="*/ 132 h 148"/>
                <a:gd name="T28" fmla="*/ 84 w 152"/>
                <a:gd name="T29" fmla="*/ 112 h 148"/>
                <a:gd name="T30" fmla="*/ 77 w 152"/>
                <a:gd name="T31" fmla="*/ 131 h 148"/>
                <a:gd name="T32" fmla="*/ 152 w 152"/>
                <a:gd name="T33" fmla="*/ 129 h 148"/>
                <a:gd name="T34" fmla="*/ 114 w 152"/>
                <a:gd name="T35" fmla="*/ 131 h 148"/>
                <a:gd name="T36" fmla="*/ 127 w 152"/>
                <a:gd name="T37" fmla="*/ 122 h 148"/>
                <a:gd name="T38" fmla="*/ 74 w 152"/>
                <a:gd name="T39" fmla="*/ 128 h 148"/>
                <a:gd name="T40" fmla="*/ 68 w 152"/>
                <a:gd name="T41" fmla="*/ 112 h 148"/>
                <a:gd name="T42" fmla="*/ 66 w 152"/>
                <a:gd name="T43" fmla="*/ 117 h 148"/>
                <a:gd name="T44" fmla="*/ 66 w 152"/>
                <a:gd name="T45" fmla="*/ 125 h 148"/>
                <a:gd name="T46" fmla="*/ 73 w 152"/>
                <a:gd name="T47" fmla="*/ 128 h 148"/>
                <a:gd name="T48" fmla="*/ 74 w 152"/>
                <a:gd name="T49" fmla="*/ 114 h 148"/>
                <a:gd name="T50" fmla="*/ 74 w 152"/>
                <a:gd name="T51" fmla="*/ 128 h 148"/>
                <a:gd name="T52" fmla="*/ 9 w 152"/>
                <a:gd name="T53" fmla="*/ 88 h 148"/>
                <a:gd name="T54" fmla="*/ 56 w 152"/>
                <a:gd name="T55" fmla="*/ 135 h 148"/>
                <a:gd name="T56" fmla="*/ 9 w 152"/>
                <a:gd name="T57" fmla="*/ 88 h 148"/>
                <a:gd name="T58" fmla="*/ 37 w 152"/>
                <a:gd name="T59" fmla="*/ 61 h 148"/>
                <a:gd name="T60" fmla="*/ 31 w 152"/>
                <a:gd name="T61" fmla="*/ 77 h 148"/>
                <a:gd name="T62" fmla="*/ 37 w 152"/>
                <a:gd name="T63" fmla="*/ 61 h 148"/>
                <a:gd name="T64" fmla="*/ 30 w 152"/>
                <a:gd name="T65" fmla="*/ 57 h 148"/>
                <a:gd name="T66" fmla="*/ 33 w 152"/>
                <a:gd name="T67" fmla="*/ 31 h 148"/>
                <a:gd name="T68" fmla="*/ 30 w 152"/>
                <a:gd name="T69" fmla="*/ 57 h 148"/>
                <a:gd name="T70" fmla="*/ 30 w 152"/>
                <a:gd name="T71" fmla="*/ 61 h 148"/>
                <a:gd name="T72" fmla="*/ 30 w 152"/>
                <a:gd name="T73" fmla="*/ 74 h 148"/>
                <a:gd name="T74" fmla="*/ 30 w 152"/>
                <a:gd name="T75" fmla="*/ 61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2" h="148">
                  <a:moveTo>
                    <a:pt x="127" y="122"/>
                  </a:moveTo>
                  <a:cubicBezTo>
                    <a:pt x="115" y="118"/>
                    <a:pt x="99" y="137"/>
                    <a:pt x="84" y="134"/>
                  </a:cubicBezTo>
                  <a:cubicBezTo>
                    <a:pt x="92" y="142"/>
                    <a:pt x="106" y="130"/>
                    <a:pt x="112" y="131"/>
                  </a:cubicBezTo>
                  <a:cubicBezTo>
                    <a:pt x="95" y="147"/>
                    <a:pt x="66" y="127"/>
                    <a:pt x="48" y="142"/>
                  </a:cubicBezTo>
                  <a:cubicBezTo>
                    <a:pt x="19" y="142"/>
                    <a:pt x="1" y="123"/>
                    <a:pt x="4" y="95"/>
                  </a:cubicBezTo>
                  <a:cubicBezTo>
                    <a:pt x="6" y="82"/>
                    <a:pt x="19" y="74"/>
                    <a:pt x="20" y="61"/>
                  </a:cubicBezTo>
                  <a:cubicBezTo>
                    <a:pt x="23" y="58"/>
                    <a:pt x="22" y="60"/>
                    <a:pt x="26" y="58"/>
                  </a:cubicBezTo>
                  <a:cubicBezTo>
                    <a:pt x="25" y="45"/>
                    <a:pt x="33" y="34"/>
                    <a:pt x="31" y="23"/>
                  </a:cubicBezTo>
                  <a:cubicBezTo>
                    <a:pt x="30" y="12"/>
                    <a:pt x="19" y="8"/>
                    <a:pt x="19" y="0"/>
                  </a:cubicBezTo>
                  <a:cubicBezTo>
                    <a:pt x="36" y="7"/>
                    <a:pt x="41" y="36"/>
                    <a:pt x="33" y="57"/>
                  </a:cubicBezTo>
                  <a:cubicBezTo>
                    <a:pt x="34" y="60"/>
                    <a:pt x="40" y="59"/>
                    <a:pt x="41" y="63"/>
                  </a:cubicBezTo>
                  <a:cubicBezTo>
                    <a:pt x="43" y="69"/>
                    <a:pt x="40" y="75"/>
                    <a:pt x="36" y="80"/>
                  </a:cubicBezTo>
                  <a:cubicBezTo>
                    <a:pt x="27" y="79"/>
                    <a:pt x="20" y="74"/>
                    <a:pt x="26" y="67"/>
                  </a:cubicBezTo>
                  <a:cubicBezTo>
                    <a:pt x="1" y="88"/>
                    <a:pt x="14" y="148"/>
                    <a:pt x="64" y="132"/>
                  </a:cubicBezTo>
                  <a:cubicBezTo>
                    <a:pt x="54" y="118"/>
                    <a:pt x="73" y="97"/>
                    <a:pt x="84" y="112"/>
                  </a:cubicBezTo>
                  <a:cubicBezTo>
                    <a:pt x="86" y="123"/>
                    <a:pt x="81" y="126"/>
                    <a:pt x="77" y="131"/>
                  </a:cubicBezTo>
                  <a:cubicBezTo>
                    <a:pt x="101" y="137"/>
                    <a:pt x="133" y="102"/>
                    <a:pt x="152" y="129"/>
                  </a:cubicBezTo>
                  <a:cubicBezTo>
                    <a:pt x="143" y="117"/>
                    <a:pt x="124" y="124"/>
                    <a:pt x="114" y="131"/>
                  </a:cubicBezTo>
                  <a:cubicBezTo>
                    <a:pt x="116" y="126"/>
                    <a:pt x="123" y="126"/>
                    <a:pt x="127" y="122"/>
                  </a:cubicBezTo>
                  <a:close/>
                  <a:moveTo>
                    <a:pt x="74" y="128"/>
                  </a:moveTo>
                  <a:cubicBezTo>
                    <a:pt x="91" y="127"/>
                    <a:pt x="78" y="98"/>
                    <a:pt x="68" y="112"/>
                  </a:cubicBezTo>
                  <a:cubicBezTo>
                    <a:pt x="75" y="112"/>
                    <a:pt x="69" y="117"/>
                    <a:pt x="66" y="117"/>
                  </a:cubicBezTo>
                  <a:cubicBezTo>
                    <a:pt x="66" y="119"/>
                    <a:pt x="66" y="122"/>
                    <a:pt x="66" y="125"/>
                  </a:cubicBezTo>
                  <a:cubicBezTo>
                    <a:pt x="68" y="126"/>
                    <a:pt x="69" y="128"/>
                    <a:pt x="73" y="128"/>
                  </a:cubicBezTo>
                  <a:cubicBezTo>
                    <a:pt x="75" y="124"/>
                    <a:pt x="80" y="117"/>
                    <a:pt x="74" y="114"/>
                  </a:cubicBezTo>
                  <a:cubicBezTo>
                    <a:pt x="84" y="115"/>
                    <a:pt x="78" y="125"/>
                    <a:pt x="74" y="128"/>
                  </a:cubicBezTo>
                  <a:close/>
                  <a:moveTo>
                    <a:pt x="9" y="88"/>
                  </a:moveTo>
                  <a:cubicBezTo>
                    <a:pt x="0" y="121"/>
                    <a:pt x="28" y="148"/>
                    <a:pt x="56" y="135"/>
                  </a:cubicBezTo>
                  <a:cubicBezTo>
                    <a:pt x="20" y="145"/>
                    <a:pt x="13" y="115"/>
                    <a:pt x="9" y="88"/>
                  </a:cubicBezTo>
                  <a:close/>
                  <a:moveTo>
                    <a:pt x="37" y="61"/>
                  </a:moveTo>
                  <a:cubicBezTo>
                    <a:pt x="38" y="69"/>
                    <a:pt x="34" y="72"/>
                    <a:pt x="31" y="77"/>
                  </a:cubicBezTo>
                  <a:cubicBezTo>
                    <a:pt x="40" y="78"/>
                    <a:pt x="42" y="66"/>
                    <a:pt x="37" y="61"/>
                  </a:cubicBezTo>
                  <a:close/>
                  <a:moveTo>
                    <a:pt x="30" y="57"/>
                  </a:moveTo>
                  <a:cubicBezTo>
                    <a:pt x="30" y="49"/>
                    <a:pt x="38" y="40"/>
                    <a:pt x="33" y="31"/>
                  </a:cubicBezTo>
                  <a:cubicBezTo>
                    <a:pt x="34" y="41"/>
                    <a:pt x="26" y="49"/>
                    <a:pt x="30" y="57"/>
                  </a:cubicBezTo>
                  <a:close/>
                  <a:moveTo>
                    <a:pt x="30" y="61"/>
                  </a:moveTo>
                  <a:cubicBezTo>
                    <a:pt x="28" y="63"/>
                    <a:pt x="27" y="72"/>
                    <a:pt x="30" y="74"/>
                  </a:cubicBezTo>
                  <a:cubicBezTo>
                    <a:pt x="33" y="70"/>
                    <a:pt x="36" y="63"/>
                    <a:pt x="30" y="6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18" name="Freeform 46"/>
            <p:cNvSpPr>
              <a:spLocks noEditPoints="1"/>
            </p:cNvSpPr>
            <p:nvPr/>
          </p:nvSpPr>
          <p:spPr bwMode="auto">
            <a:xfrm>
              <a:off x="906463" y="5768975"/>
              <a:ext cx="341313" cy="323850"/>
            </a:xfrm>
            <a:custGeom>
              <a:avLst/>
              <a:gdLst>
                <a:gd name="T0" fmla="*/ 2 w 151"/>
                <a:gd name="T1" fmla="*/ 96 h 144"/>
                <a:gd name="T2" fmla="*/ 21 w 151"/>
                <a:gd name="T3" fmla="*/ 59 h 144"/>
                <a:gd name="T4" fmla="*/ 22 w 151"/>
                <a:gd name="T5" fmla="*/ 12 h 144"/>
                <a:gd name="T6" fmla="*/ 32 w 151"/>
                <a:gd name="T7" fmla="*/ 58 h 144"/>
                <a:gd name="T8" fmla="*/ 34 w 151"/>
                <a:gd name="T9" fmla="*/ 81 h 144"/>
                <a:gd name="T10" fmla="*/ 15 w 151"/>
                <a:gd name="T11" fmla="*/ 112 h 144"/>
                <a:gd name="T12" fmla="*/ 73 w 151"/>
                <a:gd name="T13" fmla="*/ 107 h 144"/>
                <a:gd name="T14" fmla="*/ 76 w 151"/>
                <a:gd name="T15" fmla="*/ 131 h 144"/>
                <a:gd name="T16" fmla="*/ 151 w 151"/>
                <a:gd name="T17" fmla="*/ 130 h 144"/>
                <a:gd name="T18" fmla="*/ 110 w 151"/>
                <a:gd name="T19" fmla="*/ 134 h 144"/>
                <a:gd name="T20" fmla="*/ 66 w 151"/>
                <a:gd name="T21" fmla="*/ 138 h 144"/>
                <a:gd name="T22" fmla="*/ 12 w 151"/>
                <a:gd name="T23" fmla="*/ 128 h 144"/>
                <a:gd name="T24" fmla="*/ 86 w 151"/>
                <a:gd name="T25" fmla="*/ 138 h 144"/>
                <a:gd name="T26" fmla="*/ 86 w 151"/>
                <a:gd name="T27" fmla="*/ 134 h 144"/>
                <a:gd name="T28" fmla="*/ 75 w 151"/>
                <a:gd name="T29" fmla="*/ 133 h 144"/>
                <a:gd name="T30" fmla="*/ 77 w 151"/>
                <a:gd name="T31" fmla="*/ 128 h 144"/>
                <a:gd name="T32" fmla="*/ 66 w 151"/>
                <a:gd name="T33" fmla="*/ 128 h 144"/>
                <a:gd name="T34" fmla="*/ 64 w 151"/>
                <a:gd name="T35" fmla="*/ 117 h 144"/>
                <a:gd name="T36" fmla="*/ 65 w 151"/>
                <a:gd name="T37" fmla="*/ 114 h 144"/>
                <a:gd name="T38" fmla="*/ 63 w 151"/>
                <a:gd name="T39" fmla="*/ 133 h 144"/>
                <a:gd name="T40" fmla="*/ 54 w 151"/>
                <a:gd name="T41" fmla="*/ 137 h 144"/>
                <a:gd name="T42" fmla="*/ 7 w 151"/>
                <a:gd name="T43" fmla="*/ 86 h 144"/>
                <a:gd name="T44" fmla="*/ 41 w 151"/>
                <a:gd name="T45" fmla="*/ 139 h 144"/>
                <a:gd name="T46" fmla="*/ 92 w 151"/>
                <a:gd name="T47" fmla="*/ 138 h 144"/>
                <a:gd name="T48" fmla="*/ 41 w 151"/>
                <a:gd name="T49" fmla="*/ 137 h 144"/>
                <a:gd name="T50" fmla="*/ 26 w 151"/>
                <a:gd name="T51" fmla="*/ 65 h 144"/>
                <a:gd name="T52" fmla="*/ 32 w 151"/>
                <a:gd name="T53" fmla="*/ 64 h 144"/>
                <a:gd name="T54" fmla="*/ 26 w 151"/>
                <a:gd name="T55" fmla="*/ 72 h 144"/>
                <a:gd name="T56" fmla="*/ 33 w 151"/>
                <a:gd name="T57" fmla="*/ 80 h 144"/>
                <a:gd name="T58" fmla="*/ 38 w 151"/>
                <a:gd name="T59" fmla="*/ 73 h 144"/>
                <a:gd name="T60" fmla="*/ 28 w 151"/>
                <a:gd name="T61" fmla="*/ 78 h 144"/>
                <a:gd name="T62" fmla="*/ 34 w 151"/>
                <a:gd name="T63" fmla="*/ 61 h 144"/>
                <a:gd name="T64" fmla="*/ 18 w 151"/>
                <a:gd name="T65" fmla="*/ 2 h 144"/>
                <a:gd name="T66" fmla="*/ 31 w 151"/>
                <a:gd name="T67" fmla="*/ 32 h 144"/>
                <a:gd name="T68" fmla="*/ 27 w 151"/>
                <a:gd name="T69" fmla="*/ 58 h 144"/>
                <a:gd name="T70" fmla="*/ 28 w 151"/>
                <a:gd name="T71" fmla="*/ 42 h 144"/>
                <a:gd name="T72" fmla="*/ 21 w 151"/>
                <a:gd name="T73" fmla="*/ 61 h 144"/>
                <a:gd name="T74" fmla="*/ 7 w 151"/>
                <a:gd name="T75" fmla="*/ 86 h 144"/>
                <a:gd name="T76" fmla="*/ 110 w 151"/>
                <a:gd name="T77" fmla="*/ 131 h 144"/>
                <a:gd name="T78" fmla="*/ 121 w 151"/>
                <a:gd name="T79" fmla="*/ 123 h 144"/>
                <a:gd name="T80" fmla="*/ 67 w 151"/>
                <a:gd name="T81" fmla="*/ 127 h 144"/>
                <a:gd name="T82" fmla="*/ 74 w 151"/>
                <a:gd name="T83" fmla="*/ 118 h 144"/>
                <a:gd name="T84" fmla="*/ 64 w 151"/>
                <a:gd name="T85" fmla="*/ 118 h 144"/>
                <a:gd name="T86" fmla="*/ 75 w 151"/>
                <a:gd name="T87" fmla="*/ 118 h 144"/>
                <a:gd name="T88" fmla="*/ 70 w 151"/>
                <a:gd name="T89" fmla="*/ 114 h 144"/>
                <a:gd name="T90" fmla="*/ 79 w 151"/>
                <a:gd name="T91" fmla="*/ 120 h 144"/>
                <a:gd name="T92" fmla="*/ 122 w 151"/>
                <a:gd name="T93" fmla="*/ 122 h 144"/>
                <a:gd name="T94" fmla="*/ 123 w 151"/>
                <a:gd name="T95" fmla="*/ 125 h 144"/>
                <a:gd name="T96" fmla="*/ 122 w 151"/>
                <a:gd name="T97" fmla="*/ 122 h 144"/>
                <a:gd name="T98" fmla="*/ 81 w 151"/>
                <a:gd name="T99" fmla="*/ 114 h 144"/>
                <a:gd name="T100" fmla="*/ 32 w 151"/>
                <a:gd name="T101" fmla="*/ 74 h 144"/>
                <a:gd name="T102" fmla="*/ 28 w 151"/>
                <a:gd name="T103" fmla="*/ 63 h 144"/>
                <a:gd name="T104" fmla="*/ 28 w 151"/>
                <a:gd name="T105" fmla="*/ 63 h 144"/>
                <a:gd name="T106" fmla="*/ 29 w 151"/>
                <a:gd name="T107" fmla="*/ 49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51" h="144">
                  <a:moveTo>
                    <a:pt x="47" y="144"/>
                  </a:moveTo>
                  <a:cubicBezTo>
                    <a:pt x="46" y="144"/>
                    <a:pt x="46" y="144"/>
                    <a:pt x="46" y="144"/>
                  </a:cubicBezTo>
                  <a:cubicBezTo>
                    <a:pt x="32" y="144"/>
                    <a:pt x="19" y="139"/>
                    <a:pt x="11" y="129"/>
                  </a:cubicBezTo>
                  <a:cubicBezTo>
                    <a:pt x="3" y="121"/>
                    <a:pt x="0" y="109"/>
                    <a:pt x="2" y="96"/>
                  </a:cubicBezTo>
                  <a:cubicBezTo>
                    <a:pt x="3" y="90"/>
                    <a:pt x="6" y="84"/>
                    <a:pt x="10" y="79"/>
                  </a:cubicBezTo>
                  <a:cubicBezTo>
                    <a:pt x="13" y="73"/>
                    <a:pt x="17" y="68"/>
                    <a:pt x="17" y="62"/>
                  </a:cubicBezTo>
                  <a:cubicBezTo>
                    <a:pt x="17" y="62"/>
                    <a:pt x="17" y="62"/>
                    <a:pt x="17" y="62"/>
                  </a:cubicBezTo>
                  <a:cubicBezTo>
                    <a:pt x="19" y="60"/>
                    <a:pt x="20" y="59"/>
                    <a:pt x="21" y="59"/>
                  </a:cubicBezTo>
                  <a:cubicBezTo>
                    <a:pt x="21" y="59"/>
                    <a:pt x="22" y="59"/>
                    <a:pt x="23" y="59"/>
                  </a:cubicBezTo>
                  <a:cubicBezTo>
                    <a:pt x="23" y="53"/>
                    <a:pt x="24" y="47"/>
                    <a:pt x="26" y="41"/>
                  </a:cubicBezTo>
                  <a:cubicBezTo>
                    <a:pt x="28" y="35"/>
                    <a:pt x="30" y="30"/>
                    <a:pt x="29" y="24"/>
                  </a:cubicBezTo>
                  <a:cubicBezTo>
                    <a:pt x="28" y="19"/>
                    <a:pt x="25" y="15"/>
                    <a:pt x="22" y="12"/>
                  </a:cubicBezTo>
                  <a:cubicBezTo>
                    <a:pt x="19" y="8"/>
                    <a:pt x="16" y="5"/>
                    <a:pt x="16" y="1"/>
                  </a:cubicBezTo>
                  <a:cubicBezTo>
                    <a:pt x="16" y="0"/>
                    <a:pt x="16" y="0"/>
                    <a:pt x="16" y="0"/>
                  </a:cubicBezTo>
                  <a:cubicBezTo>
                    <a:pt x="17" y="0"/>
                    <a:pt x="17" y="0"/>
                    <a:pt x="17" y="0"/>
                  </a:cubicBezTo>
                  <a:cubicBezTo>
                    <a:pt x="35" y="8"/>
                    <a:pt x="40" y="37"/>
                    <a:pt x="32" y="58"/>
                  </a:cubicBezTo>
                  <a:cubicBezTo>
                    <a:pt x="32" y="59"/>
                    <a:pt x="34" y="59"/>
                    <a:pt x="35" y="60"/>
                  </a:cubicBezTo>
                  <a:cubicBezTo>
                    <a:pt x="37" y="61"/>
                    <a:pt x="39" y="61"/>
                    <a:pt x="40" y="63"/>
                  </a:cubicBezTo>
                  <a:cubicBezTo>
                    <a:pt x="43" y="72"/>
                    <a:pt x="37" y="78"/>
                    <a:pt x="34" y="81"/>
                  </a:cubicBezTo>
                  <a:cubicBezTo>
                    <a:pt x="34" y="81"/>
                    <a:pt x="34" y="81"/>
                    <a:pt x="34" y="81"/>
                  </a:cubicBezTo>
                  <a:cubicBezTo>
                    <a:pt x="34" y="81"/>
                    <a:pt x="34" y="81"/>
                    <a:pt x="34" y="81"/>
                  </a:cubicBezTo>
                  <a:cubicBezTo>
                    <a:pt x="28" y="81"/>
                    <a:pt x="23" y="79"/>
                    <a:pt x="22" y="76"/>
                  </a:cubicBezTo>
                  <a:cubicBezTo>
                    <a:pt x="21" y="75"/>
                    <a:pt x="21" y="73"/>
                    <a:pt x="21" y="71"/>
                  </a:cubicBezTo>
                  <a:cubicBezTo>
                    <a:pt x="12" y="82"/>
                    <a:pt x="10" y="98"/>
                    <a:pt x="15" y="112"/>
                  </a:cubicBezTo>
                  <a:cubicBezTo>
                    <a:pt x="20" y="127"/>
                    <a:pt x="32" y="135"/>
                    <a:pt x="46" y="135"/>
                  </a:cubicBezTo>
                  <a:cubicBezTo>
                    <a:pt x="51" y="135"/>
                    <a:pt x="56" y="134"/>
                    <a:pt x="61" y="133"/>
                  </a:cubicBezTo>
                  <a:cubicBezTo>
                    <a:pt x="58" y="128"/>
                    <a:pt x="57" y="122"/>
                    <a:pt x="60" y="116"/>
                  </a:cubicBezTo>
                  <a:cubicBezTo>
                    <a:pt x="63" y="111"/>
                    <a:pt x="68" y="107"/>
                    <a:pt x="73" y="107"/>
                  </a:cubicBezTo>
                  <a:cubicBezTo>
                    <a:pt x="75" y="107"/>
                    <a:pt x="79" y="108"/>
                    <a:pt x="83" y="113"/>
                  </a:cubicBezTo>
                  <a:cubicBezTo>
                    <a:pt x="83" y="113"/>
                    <a:pt x="83" y="113"/>
                    <a:pt x="83" y="113"/>
                  </a:cubicBezTo>
                  <a:cubicBezTo>
                    <a:pt x="84" y="122"/>
                    <a:pt x="81" y="126"/>
                    <a:pt x="77" y="130"/>
                  </a:cubicBezTo>
                  <a:cubicBezTo>
                    <a:pt x="77" y="130"/>
                    <a:pt x="77" y="131"/>
                    <a:pt x="76" y="131"/>
                  </a:cubicBezTo>
                  <a:cubicBezTo>
                    <a:pt x="78" y="132"/>
                    <a:pt x="80" y="132"/>
                    <a:pt x="82" y="132"/>
                  </a:cubicBezTo>
                  <a:cubicBezTo>
                    <a:pt x="90" y="132"/>
                    <a:pt x="98" y="129"/>
                    <a:pt x="107" y="125"/>
                  </a:cubicBezTo>
                  <a:cubicBezTo>
                    <a:pt x="115" y="122"/>
                    <a:pt x="123" y="119"/>
                    <a:pt x="131" y="119"/>
                  </a:cubicBezTo>
                  <a:cubicBezTo>
                    <a:pt x="139" y="119"/>
                    <a:pt x="146" y="123"/>
                    <a:pt x="151" y="130"/>
                  </a:cubicBezTo>
                  <a:cubicBezTo>
                    <a:pt x="150" y="131"/>
                    <a:pt x="150" y="131"/>
                    <a:pt x="150" y="131"/>
                  </a:cubicBezTo>
                  <a:cubicBezTo>
                    <a:pt x="146" y="127"/>
                    <a:pt x="142" y="124"/>
                    <a:pt x="136" y="124"/>
                  </a:cubicBezTo>
                  <a:cubicBezTo>
                    <a:pt x="126" y="124"/>
                    <a:pt x="115" y="131"/>
                    <a:pt x="112" y="132"/>
                  </a:cubicBezTo>
                  <a:cubicBezTo>
                    <a:pt x="110" y="134"/>
                    <a:pt x="110" y="134"/>
                    <a:pt x="110" y="134"/>
                  </a:cubicBezTo>
                  <a:cubicBezTo>
                    <a:pt x="110" y="133"/>
                    <a:pt x="110" y="133"/>
                    <a:pt x="110" y="133"/>
                  </a:cubicBezTo>
                  <a:cubicBezTo>
                    <a:pt x="105" y="137"/>
                    <a:pt x="99" y="139"/>
                    <a:pt x="90" y="139"/>
                  </a:cubicBezTo>
                  <a:cubicBezTo>
                    <a:pt x="86" y="139"/>
                    <a:pt x="82" y="139"/>
                    <a:pt x="78" y="139"/>
                  </a:cubicBezTo>
                  <a:cubicBezTo>
                    <a:pt x="74" y="138"/>
                    <a:pt x="70" y="138"/>
                    <a:pt x="66" y="138"/>
                  </a:cubicBezTo>
                  <a:cubicBezTo>
                    <a:pt x="58" y="138"/>
                    <a:pt x="52" y="140"/>
                    <a:pt x="47" y="144"/>
                  </a:cubicBezTo>
                  <a:close/>
                  <a:moveTo>
                    <a:pt x="7" y="86"/>
                  </a:moveTo>
                  <a:cubicBezTo>
                    <a:pt x="5" y="89"/>
                    <a:pt x="4" y="93"/>
                    <a:pt x="3" y="96"/>
                  </a:cubicBezTo>
                  <a:cubicBezTo>
                    <a:pt x="2" y="109"/>
                    <a:pt x="5" y="120"/>
                    <a:pt x="12" y="128"/>
                  </a:cubicBezTo>
                  <a:cubicBezTo>
                    <a:pt x="20" y="137"/>
                    <a:pt x="32" y="142"/>
                    <a:pt x="46" y="142"/>
                  </a:cubicBezTo>
                  <a:cubicBezTo>
                    <a:pt x="51" y="138"/>
                    <a:pt x="57" y="136"/>
                    <a:pt x="66" y="136"/>
                  </a:cubicBezTo>
                  <a:cubicBezTo>
                    <a:pt x="70" y="136"/>
                    <a:pt x="74" y="137"/>
                    <a:pt x="78" y="137"/>
                  </a:cubicBezTo>
                  <a:cubicBezTo>
                    <a:pt x="81" y="137"/>
                    <a:pt x="83" y="138"/>
                    <a:pt x="86" y="138"/>
                  </a:cubicBezTo>
                  <a:cubicBezTo>
                    <a:pt x="84" y="137"/>
                    <a:pt x="83" y="136"/>
                    <a:pt x="81" y="135"/>
                  </a:cubicBezTo>
                  <a:cubicBezTo>
                    <a:pt x="80" y="133"/>
                    <a:pt x="80" y="133"/>
                    <a:pt x="80" y="133"/>
                  </a:cubicBezTo>
                  <a:cubicBezTo>
                    <a:pt x="82" y="134"/>
                    <a:pt x="82" y="134"/>
                    <a:pt x="82" y="134"/>
                  </a:cubicBezTo>
                  <a:cubicBezTo>
                    <a:pt x="83" y="134"/>
                    <a:pt x="84" y="134"/>
                    <a:pt x="86" y="134"/>
                  </a:cubicBezTo>
                  <a:cubicBezTo>
                    <a:pt x="92" y="134"/>
                    <a:pt x="99" y="131"/>
                    <a:pt x="105" y="128"/>
                  </a:cubicBezTo>
                  <a:cubicBezTo>
                    <a:pt x="105" y="128"/>
                    <a:pt x="105" y="128"/>
                    <a:pt x="105" y="128"/>
                  </a:cubicBezTo>
                  <a:cubicBezTo>
                    <a:pt x="97" y="131"/>
                    <a:pt x="89" y="133"/>
                    <a:pt x="82" y="133"/>
                  </a:cubicBezTo>
                  <a:cubicBezTo>
                    <a:pt x="79" y="133"/>
                    <a:pt x="77" y="133"/>
                    <a:pt x="75" y="133"/>
                  </a:cubicBezTo>
                  <a:cubicBezTo>
                    <a:pt x="74" y="132"/>
                    <a:pt x="74" y="132"/>
                    <a:pt x="74" y="132"/>
                  </a:cubicBezTo>
                  <a:cubicBezTo>
                    <a:pt x="74" y="131"/>
                    <a:pt x="74" y="131"/>
                    <a:pt x="74" y="131"/>
                  </a:cubicBezTo>
                  <a:cubicBezTo>
                    <a:pt x="75" y="131"/>
                    <a:pt x="76" y="130"/>
                    <a:pt x="76" y="129"/>
                  </a:cubicBezTo>
                  <a:cubicBezTo>
                    <a:pt x="77" y="129"/>
                    <a:pt x="77" y="128"/>
                    <a:pt x="77" y="128"/>
                  </a:cubicBezTo>
                  <a:cubicBezTo>
                    <a:pt x="76" y="129"/>
                    <a:pt x="74" y="130"/>
                    <a:pt x="72" y="130"/>
                  </a:cubicBezTo>
                  <a:cubicBezTo>
                    <a:pt x="70" y="130"/>
                    <a:pt x="70" y="130"/>
                    <a:pt x="70" y="130"/>
                  </a:cubicBezTo>
                  <a:cubicBezTo>
                    <a:pt x="70" y="130"/>
                    <a:pt x="70" y="130"/>
                    <a:pt x="70" y="130"/>
                  </a:cubicBezTo>
                  <a:cubicBezTo>
                    <a:pt x="68" y="130"/>
                    <a:pt x="67" y="129"/>
                    <a:pt x="66" y="128"/>
                  </a:cubicBezTo>
                  <a:cubicBezTo>
                    <a:pt x="65" y="128"/>
                    <a:pt x="64" y="127"/>
                    <a:pt x="63" y="127"/>
                  </a:cubicBezTo>
                  <a:cubicBezTo>
                    <a:pt x="63" y="127"/>
                    <a:pt x="63" y="127"/>
                    <a:pt x="63" y="127"/>
                  </a:cubicBezTo>
                  <a:cubicBezTo>
                    <a:pt x="63" y="117"/>
                    <a:pt x="63" y="117"/>
                    <a:pt x="63" y="117"/>
                  </a:cubicBezTo>
                  <a:cubicBezTo>
                    <a:pt x="64" y="117"/>
                    <a:pt x="64" y="117"/>
                    <a:pt x="64" y="117"/>
                  </a:cubicBezTo>
                  <a:cubicBezTo>
                    <a:pt x="64" y="117"/>
                    <a:pt x="64" y="117"/>
                    <a:pt x="64" y="117"/>
                  </a:cubicBezTo>
                  <a:cubicBezTo>
                    <a:pt x="66" y="117"/>
                    <a:pt x="68" y="115"/>
                    <a:pt x="68" y="114"/>
                  </a:cubicBezTo>
                  <a:cubicBezTo>
                    <a:pt x="68" y="114"/>
                    <a:pt x="68" y="114"/>
                    <a:pt x="66" y="114"/>
                  </a:cubicBezTo>
                  <a:cubicBezTo>
                    <a:pt x="65" y="114"/>
                    <a:pt x="65" y="114"/>
                    <a:pt x="65" y="114"/>
                  </a:cubicBezTo>
                  <a:cubicBezTo>
                    <a:pt x="66" y="113"/>
                    <a:pt x="66" y="113"/>
                    <a:pt x="66" y="113"/>
                  </a:cubicBezTo>
                  <a:cubicBezTo>
                    <a:pt x="67" y="110"/>
                    <a:pt x="69" y="109"/>
                    <a:pt x="71" y="109"/>
                  </a:cubicBezTo>
                  <a:cubicBezTo>
                    <a:pt x="67" y="110"/>
                    <a:pt x="64" y="113"/>
                    <a:pt x="62" y="117"/>
                  </a:cubicBezTo>
                  <a:cubicBezTo>
                    <a:pt x="59" y="122"/>
                    <a:pt x="59" y="128"/>
                    <a:pt x="63" y="133"/>
                  </a:cubicBezTo>
                  <a:cubicBezTo>
                    <a:pt x="63" y="134"/>
                    <a:pt x="63" y="134"/>
                    <a:pt x="63" y="134"/>
                  </a:cubicBezTo>
                  <a:cubicBezTo>
                    <a:pt x="62" y="134"/>
                    <a:pt x="62" y="134"/>
                    <a:pt x="62" y="134"/>
                  </a:cubicBezTo>
                  <a:cubicBezTo>
                    <a:pt x="59" y="135"/>
                    <a:pt x="56" y="136"/>
                    <a:pt x="54" y="136"/>
                  </a:cubicBezTo>
                  <a:cubicBezTo>
                    <a:pt x="54" y="137"/>
                    <a:pt x="54" y="137"/>
                    <a:pt x="54" y="137"/>
                  </a:cubicBezTo>
                  <a:cubicBezTo>
                    <a:pt x="49" y="139"/>
                    <a:pt x="44" y="140"/>
                    <a:pt x="39" y="140"/>
                  </a:cubicBezTo>
                  <a:cubicBezTo>
                    <a:pt x="29" y="140"/>
                    <a:pt x="19" y="135"/>
                    <a:pt x="13" y="127"/>
                  </a:cubicBezTo>
                  <a:cubicBezTo>
                    <a:pt x="5" y="116"/>
                    <a:pt x="2" y="103"/>
                    <a:pt x="6" y="89"/>
                  </a:cubicBezTo>
                  <a:lnTo>
                    <a:pt x="7" y="86"/>
                  </a:lnTo>
                  <a:close/>
                  <a:moveTo>
                    <a:pt x="7" y="93"/>
                  </a:moveTo>
                  <a:cubicBezTo>
                    <a:pt x="4" y="105"/>
                    <a:pt x="7" y="117"/>
                    <a:pt x="14" y="126"/>
                  </a:cubicBezTo>
                  <a:cubicBezTo>
                    <a:pt x="21" y="135"/>
                    <a:pt x="31" y="139"/>
                    <a:pt x="41" y="139"/>
                  </a:cubicBezTo>
                  <a:cubicBezTo>
                    <a:pt x="41" y="139"/>
                    <a:pt x="41" y="139"/>
                    <a:pt x="41" y="139"/>
                  </a:cubicBezTo>
                  <a:cubicBezTo>
                    <a:pt x="16" y="139"/>
                    <a:pt x="10" y="113"/>
                    <a:pt x="7" y="93"/>
                  </a:cubicBezTo>
                  <a:close/>
                  <a:moveTo>
                    <a:pt x="108" y="133"/>
                  </a:moveTo>
                  <a:cubicBezTo>
                    <a:pt x="106" y="133"/>
                    <a:pt x="104" y="134"/>
                    <a:pt x="102" y="135"/>
                  </a:cubicBezTo>
                  <a:cubicBezTo>
                    <a:pt x="99" y="136"/>
                    <a:pt x="95" y="137"/>
                    <a:pt x="92" y="138"/>
                  </a:cubicBezTo>
                  <a:cubicBezTo>
                    <a:pt x="99" y="138"/>
                    <a:pt x="104" y="136"/>
                    <a:pt x="108" y="133"/>
                  </a:cubicBezTo>
                  <a:close/>
                  <a:moveTo>
                    <a:pt x="7" y="86"/>
                  </a:moveTo>
                  <a:cubicBezTo>
                    <a:pt x="7" y="89"/>
                    <a:pt x="7" y="89"/>
                    <a:pt x="7" y="89"/>
                  </a:cubicBezTo>
                  <a:cubicBezTo>
                    <a:pt x="12" y="114"/>
                    <a:pt x="17" y="137"/>
                    <a:pt x="41" y="137"/>
                  </a:cubicBezTo>
                  <a:cubicBezTo>
                    <a:pt x="43" y="137"/>
                    <a:pt x="45" y="137"/>
                    <a:pt x="48" y="137"/>
                  </a:cubicBezTo>
                  <a:cubicBezTo>
                    <a:pt x="32" y="137"/>
                    <a:pt x="19" y="128"/>
                    <a:pt x="13" y="113"/>
                  </a:cubicBezTo>
                  <a:cubicBezTo>
                    <a:pt x="7" y="96"/>
                    <a:pt x="12" y="77"/>
                    <a:pt x="23" y="67"/>
                  </a:cubicBezTo>
                  <a:cubicBezTo>
                    <a:pt x="26" y="65"/>
                    <a:pt x="26" y="65"/>
                    <a:pt x="26" y="65"/>
                  </a:cubicBezTo>
                  <a:cubicBezTo>
                    <a:pt x="26" y="63"/>
                    <a:pt x="27" y="62"/>
                    <a:pt x="27" y="62"/>
                  </a:cubicBezTo>
                  <a:cubicBezTo>
                    <a:pt x="28" y="61"/>
                    <a:pt x="28" y="61"/>
                    <a:pt x="28" y="61"/>
                  </a:cubicBezTo>
                  <a:cubicBezTo>
                    <a:pt x="28" y="61"/>
                    <a:pt x="28" y="61"/>
                    <a:pt x="28" y="61"/>
                  </a:cubicBezTo>
                  <a:cubicBezTo>
                    <a:pt x="30" y="62"/>
                    <a:pt x="31" y="63"/>
                    <a:pt x="32" y="64"/>
                  </a:cubicBezTo>
                  <a:cubicBezTo>
                    <a:pt x="33" y="68"/>
                    <a:pt x="30" y="73"/>
                    <a:pt x="29" y="75"/>
                  </a:cubicBezTo>
                  <a:cubicBezTo>
                    <a:pt x="28" y="76"/>
                    <a:pt x="28" y="76"/>
                    <a:pt x="28" y="76"/>
                  </a:cubicBezTo>
                  <a:cubicBezTo>
                    <a:pt x="28" y="76"/>
                    <a:pt x="28" y="76"/>
                    <a:pt x="28" y="76"/>
                  </a:cubicBezTo>
                  <a:cubicBezTo>
                    <a:pt x="27" y="75"/>
                    <a:pt x="26" y="74"/>
                    <a:pt x="26" y="72"/>
                  </a:cubicBezTo>
                  <a:cubicBezTo>
                    <a:pt x="25" y="70"/>
                    <a:pt x="26" y="68"/>
                    <a:pt x="26" y="66"/>
                  </a:cubicBezTo>
                  <a:cubicBezTo>
                    <a:pt x="24" y="68"/>
                    <a:pt x="24" y="68"/>
                    <a:pt x="24" y="68"/>
                  </a:cubicBezTo>
                  <a:cubicBezTo>
                    <a:pt x="22" y="71"/>
                    <a:pt x="22" y="73"/>
                    <a:pt x="23" y="75"/>
                  </a:cubicBezTo>
                  <a:cubicBezTo>
                    <a:pt x="24" y="78"/>
                    <a:pt x="28" y="80"/>
                    <a:pt x="33" y="80"/>
                  </a:cubicBezTo>
                  <a:cubicBezTo>
                    <a:pt x="36" y="77"/>
                    <a:pt x="41" y="71"/>
                    <a:pt x="39" y="64"/>
                  </a:cubicBezTo>
                  <a:cubicBezTo>
                    <a:pt x="38" y="63"/>
                    <a:pt x="37" y="62"/>
                    <a:pt x="35" y="62"/>
                  </a:cubicBezTo>
                  <a:cubicBezTo>
                    <a:pt x="36" y="62"/>
                    <a:pt x="36" y="62"/>
                    <a:pt x="36" y="62"/>
                  </a:cubicBezTo>
                  <a:cubicBezTo>
                    <a:pt x="38" y="64"/>
                    <a:pt x="39" y="69"/>
                    <a:pt x="38" y="73"/>
                  </a:cubicBezTo>
                  <a:cubicBezTo>
                    <a:pt x="36" y="77"/>
                    <a:pt x="34" y="79"/>
                    <a:pt x="30" y="79"/>
                  </a:cubicBezTo>
                  <a:cubicBezTo>
                    <a:pt x="30" y="79"/>
                    <a:pt x="30" y="79"/>
                    <a:pt x="30" y="79"/>
                  </a:cubicBezTo>
                  <a:cubicBezTo>
                    <a:pt x="30" y="79"/>
                    <a:pt x="30" y="79"/>
                    <a:pt x="29" y="79"/>
                  </a:cubicBezTo>
                  <a:cubicBezTo>
                    <a:pt x="28" y="78"/>
                    <a:pt x="28" y="78"/>
                    <a:pt x="28" y="78"/>
                  </a:cubicBezTo>
                  <a:cubicBezTo>
                    <a:pt x="29" y="78"/>
                    <a:pt x="29" y="78"/>
                    <a:pt x="29" y="78"/>
                  </a:cubicBezTo>
                  <a:cubicBezTo>
                    <a:pt x="29" y="76"/>
                    <a:pt x="30" y="75"/>
                    <a:pt x="31" y="74"/>
                  </a:cubicBezTo>
                  <a:cubicBezTo>
                    <a:pt x="33" y="71"/>
                    <a:pt x="35" y="68"/>
                    <a:pt x="34" y="62"/>
                  </a:cubicBezTo>
                  <a:cubicBezTo>
                    <a:pt x="34" y="61"/>
                    <a:pt x="34" y="61"/>
                    <a:pt x="34" y="61"/>
                  </a:cubicBezTo>
                  <a:cubicBezTo>
                    <a:pt x="33" y="61"/>
                    <a:pt x="31" y="60"/>
                    <a:pt x="30" y="58"/>
                  </a:cubicBezTo>
                  <a:cubicBezTo>
                    <a:pt x="30" y="58"/>
                    <a:pt x="30" y="58"/>
                    <a:pt x="30" y="58"/>
                  </a:cubicBezTo>
                  <a:cubicBezTo>
                    <a:pt x="30" y="58"/>
                    <a:pt x="30" y="58"/>
                    <a:pt x="30" y="58"/>
                  </a:cubicBezTo>
                  <a:cubicBezTo>
                    <a:pt x="38" y="39"/>
                    <a:pt x="34" y="10"/>
                    <a:pt x="18" y="2"/>
                  </a:cubicBezTo>
                  <a:cubicBezTo>
                    <a:pt x="18" y="5"/>
                    <a:pt x="20" y="8"/>
                    <a:pt x="23" y="11"/>
                  </a:cubicBezTo>
                  <a:cubicBezTo>
                    <a:pt x="26" y="14"/>
                    <a:pt x="29" y="18"/>
                    <a:pt x="30" y="24"/>
                  </a:cubicBezTo>
                  <a:cubicBezTo>
                    <a:pt x="30" y="26"/>
                    <a:pt x="30" y="28"/>
                    <a:pt x="30" y="30"/>
                  </a:cubicBezTo>
                  <a:cubicBezTo>
                    <a:pt x="31" y="32"/>
                    <a:pt x="31" y="32"/>
                    <a:pt x="31" y="32"/>
                  </a:cubicBezTo>
                  <a:cubicBezTo>
                    <a:pt x="35" y="38"/>
                    <a:pt x="33" y="44"/>
                    <a:pt x="31" y="49"/>
                  </a:cubicBezTo>
                  <a:cubicBezTo>
                    <a:pt x="30" y="52"/>
                    <a:pt x="29" y="55"/>
                    <a:pt x="29" y="58"/>
                  </a:cubicBezTo>
                  <a:cubicBezTo>
                    <a:pt x="29" y="61"/>
                    <a:pt x="29" y="61"/>
                    <a:pt x="29" y="61"/>
                  </a:cubicBezTo>
                  <a:cubicBezTo>
                    <a:pt x="27" y="58"/>
                    <a:pt x="27" y="58"/>
                    <a:pt x="27" y="58"/>
                  </a:cubicBezTo>
                  <a:cubicBezTo>
                    <a:pt x="25" y="53"/>
                    <a:pt x="26" y="49"/>
                    <a:pt x="28" y="44"/>
                  </a:cubicBezTo>
                  <a:cubicBezTo>
                    <a:pt x="29" y="40"/>
                    <a:pt x="31" y="36"/>
                    <a:pt x="30" y="32"/>
                  </a:cubicBezTo>
                  <a:cubicBezTo>
                    <a:pt x="30" y="32"/>
                    <a:pt x="30" y="32"/>
                    <a:pt x="30" y="32"/>
                  </a:cubicBezTo>
                  <a:cubicBezTo>
                    <a:pt x="30" y="35"/>
                    <a:pt x="29" y="38"/>
                    <a:pt x="28" y="42"/>
                  </a:cubicBezTo>
                  <a:cubicBezTo>
                    <a:pt x="26" y="47"/>
                    <a:pt x="24" y="53"/>
                    <a:pt x="24" y="59"/>
                  </a:cubicBezTo>
                  <a:cubicBezTo>
                    <a:pt x="25" y="60"/>
                    <a:pt x="25" y="60"/>
                    <a:pt x="25" y="60"/>
                  </a:cubicBezTo>
                  <a:cubicBezTo>
                    <a:pt x="24" y="60"/>
                    <a:pt x="24" y="60"/>
                    <a:pt x="24" y="60"/>
                  </a:cubicBezTo>
                  <a:cubicBezTo>
                    <a:pt x="23" y="61"/>
                    <a:pt x="22" y="61"/>
                    <a:pt x="21" y="61"/>
                  </a:cubicBezTo>
                  <a:cubicBezTo>
                    <a:pt x="21" y="61"/>
                    <a:pt x="21" y="61"/>
                    <a:pt x="21" y="61"/>
                  </a:cubicBezTo>
                  <a:cubicBezTo>
                    <a:pt x="20" y="61"/>
                    <a:pt x="20" y="61"/>
                    <a:pt x="19" y="62"/>
                  </a:cubicBezTo>
                  <a:cubicBezTo>
                    <a:pt x="18" y="69"/>
                    <a:pt x="14" y="74"/>
                    <a:pt x="11" y="79"/>
                  </a:cubicBezTo>
                  <a:cubicBezTo>
                    <a:pt x="10" y="82"/>
                    <a:pt x="8" y="84"/>
                    <a:pt x="7" y="86"/>
                  </a:cubicBezTo>
                  <a:close/>
                  <a:moveTo>
                    <a:pt x="85" y="136"/>
                  </a:moveTo>
                  <a:cubicBezTo>
                    <a:pt x="86" y="136"/>
                    <a:pt x="87" y="137"/>
                    <a:pt x="89" y="137"/>
                  </a:cubicBezTo>
                  <a:cubicBezTo>
                    <a:pt x="93" y="137"/>
                    <a:pt x="97" y="135"/>
                    <a:pt x="101" y="133"/>
                  </a:cubicBezTo>
                  <a:cubicBezTo>
                    <a:pt x="105" y="132"/>
                    <a:pt x="108" y="131"/>
                    <a:pt x="110" y="131"/>
                  </a:cubicBezTo>
                  <a:cubicBezTo>
                    <a:pt x="111" y="131"/>
                    <a:pt x="111" y="131"/>
                    <a:pt x="111" y="131"/>
                  </a:cubicBezTo>
                  <a:cubicBezTo>
                    <a:pt x="113" y="129"/>
                    <a:pt x="116" y="127"/>
                    <a:pt x="118" y="126"/>
                  </a:cubicBezTo>
                  <a:cubicBezTo>
                    <a:pt x="120" y="125"/>
                    <a:pt x="122" y="125"/>
                    <a:pt x="123" y="124"/>
                  </a:cubicBezTo>
                  <a:cubicBezTo>
                    <a:pt x="122" y="124"/>
                    <a:pt x="122" y="123"/>
                    <a:pt x="121" y="123"/>
                  </a:cubicBezTo>
                  <a:cubicBezTo>
                    <a:pt x="117" y="123"/>
                    <a:pt x="111" y="126"/>
                    <a:pt x="106" y="129"/>
                  </a:cubicBezTo>
                  <a:cubicBezTo>
                    <a:pt x="99" y="132"/>
                    <a:pt x="92" y="136"/>
                    <a:pt x="85" y="136"/>
                  </a:cubicBezTo>
                  <a:close/>
                  <a:moveTo>
                    <a:pt x="64" y="126"/>
                  </a:moveTo>
                  <a:cubicBezTo>
                    <a:pt x="65" y="126"/>
                    <a:pt x="66" y="126"/>
                    <a:pt x="67" y="127"/>
                  </a:cubicBezTo>
                  <a:cubicBezTo>
                    <a:pt x="68" y="128"/>
                    <a:pt x="69" y="128"/>
                    <a:pt x="70" y="128"/>
                  </a:cubicBezTo>
                  <a:cubicBezTo>
                    <a:pt x="70" y="128"/>
                    <a:pt x="70" y="128"/>
                    <a:pt x="70" y="128"/>
                  </a:cubicBezTo>
                  <a:cubicBezTo>
                    <a:pt x="70" y="128"/>
                    <a:pt x="71" y="128"/>
                    <a:pt x="71" y="127"/>
                  </a:cubicBezTo>
                  <a:cubicBezTo>
                    <a:pt x="72" y="125"/>
                    <a:pt x="75" y="121"/>
                    <a:pt x="74" y="118"/>
                  </a:cubicBezTo>
                  <a:cubicBezTo>
                    <a:pt x="74" y="117"/>
                    <a:pt x="73" y="116"/>
                    <a:pt x="72" y="115"/>
                  </a:cubicBezTo>
                  <a:cubicBezTo>
                    <a:pt x="70" y="114"/>
                    <a:pt x="70" y="114"/>
                    <a:pt x="70" y="114"/>
                  </a:cubicBezTo>
                  <a:cubicBezTo>
                    <a:pt x="70" y="114"/>
                    <a:pt x="70" y="114"/>
                    <a:pt x="70" y="114"/>
                  </a:cubicBezTo>
                  <a:cubicBezTo>
                    <a:pt x="70" y="116"/>
                    <a:pt x="67" y="118"/>
                    <a:pt x="64" y="118"/>
                  </a:cubicBezTo>
                  <a:cubicBezTo>
                    <a:pt x="64" y="118"/>
                    <a:pt x="64" y="118"/>
                    <a:pt x="64" y="118"/>
                  </a:cubicBezTo>
                  <a:lnTo>
                    <a:pt x="64" y="126"/>
                  </a:lnTo>
                  <a:close/>
                  <a:moveTo>
                    <a:pt x="75" y="116"/>
                  </a:moveTo>
                  <a:cubicBezTo>
                    <a:pt x="75" y="117"/>
                    <a:pt x="75" y="117"/>
                    <a:pt x="75" y="118"/>
                  </a:cubicBezTo>
                  <a:cubicBezTo>
                    <a:pt x="76" y="121"/>
                    <a:pt x="74" y="125"/>
                    <a:pt x="72" y="128"/>
                  </a:cubicBezTo>
                  <a:cubicBezTo>
                    <a:pt x="75" y="126"/>
                    <a:pt x="77" y="121"/>
                    <a:pt x="77" y="118"/>
                  </a:cubicBezTo>
                  <a:cubicBezTo>
                    <a:pt x="76" y="118"/>
                    <a:pt x="76" y="117"/>
                    <a:pt x="75" y="116"/>
                  </a:cubicBezTo>
                  <a:close/>
                  <a:moveTo>
                    <a:pt x="70" y="114"/>
                  </a:moveTo>
                  <a:cubicBezTo>
                    <a:pt x="72" y="114"/>
                    <a:pt x="72" y="114"/>
                    <a:pt x="72" y="114"/>
                  </a:cubicBezTo>
                  <a:cubicBezTo>
                    <a:pt x="76" y="115"/>
                    <a:pt x="78" y="117"/>
                    <a:pt x="78" y="118"/>
                  </a:cubicBezTo>
                  <a:cubicBezTo>
                    <a:pt x="79" y="121"/>
                    <a:pt x="77" y="125"/>
                    <a:pt x="74" y="128"/>
                  </a:cubicBezTo>
                  <a:cubicBezTo>
                    <a:pt x="79" y="126"/>
                    <a:pt x="79" y="122"/>
                    <a:pt x="79" y="120"/>
                  </a:cubicBezTo>
                  <a:cubicBezTo>
                    <a:pt x="79" y="116"/>
                    <a:pt x="76" y="110"/>
                    <a:pt x="72" y="110"/>
                  </a:cubicBezTo>
                  <a:cubicBezTo>
                    <a:pt x="71" y="110"/>
                    <a:pt x="69" y="111"/>
                    <a:pt x="68" y="113"/>
                  </a:cubicBezTo>
                  <a:cubicBezTo>
                    <a:pt x="69" y="113"/>
                    <a:pt x="69" y="113"/>
                    <a:pt x="70" y="114"/>
                  </a:cubicBezTo>
                  <a:close/>
                  <a:moveTo>
                    <a:pt x="122" y="122"/>
                  </a:moveTo>
                  <a:cubicBezTo>
                    <a:pt x="123" y="122"/>
                    <a:pt x="124" y="122"/>
                    <a:pt x="125" y="123"/>
                  </a:cubicBezTo>
                  <a:cubicBezTo>
                    <a:pt x="126" y="123"/>
                    <a:pt x="126" y="123"/>
                    <a:pt x="126" y="123"/>
                  </a:cubicBezTo>
                  <a:cubicBezTo>
                    <a:pt x="125" y="124"/>
                    <a:pt x="125" y="124"/>
                    <a:pt x="125" y="124"/>
                  </a:cubicBezTo>
                  <a:cubicBezTo>
                    <a:pt x="125" y="124"/>
                    <a:pt x="124" y="125"/>
                    <a:pt x="123" y="125"/>
                  </a:cubicBezTo>
                  <a:cubicBezTo>
                    <a:pt x="127" y="124"/>
                    <a:pt x="131" y="123"/>
                    <a:pt x="136" y="123"/>
                  </a:cubicBezTo>
                  <a:cubicBezTo>
                    <a:pt x="139" y="123"/>
                    <a:pt x="141" y="123"/>
                    <a:pt x="143" y="124"/>
                  </a:cubicBezTo>
                  <a:cubicBezTo>
                    <a:pt x="140" y="122"/>
                    <a:pt x="136" y="121"/>
                    <a:pt x="131" y="121"/>
                  </a:cubicBezTo>
                  <a:cubicBezTo>
                    <a:pt x="128" y="121"/>
                    <a:pt x="125" y="121"/>
                    <a:pt x="122" y="122"/>
                  </a:cubicBezTo>
                  <a:close/>
                  <a:moveTo>
                    <a:pt x="72" y="109"/>
                  </a:moveTo>
                  <a:cubicBezTo>
                    <a:pt x="77" y="109"/>
                    <a:pt x="81" y="115"/>
                    <a:pt x="81" y="120"/>
                  </a:cubicBezTo>
                  <a:cubicBezTo>
                    <a:pt x="81" y="121"/>
                    <a:pt x="81" y="122"/>
                    <a:pt x="81" y="123"/>
                  </a:cubicBezTo>
                  <a:cubicBezTo>
                    <a:pt x="82" y="121"/>
                    <a:pt x="82" y="118"/>
                    <a:pt x="81" y="114"/>
                  </a:cubicBezTo>
                  <a:cubicBezTo>
                    <a:pt x="79" y="110"/>
                    <a:pt x="75" y="108"/>
                    <a:pt x="71" y="109"/>
                  </a:cubicBezTo>
                  <a:cubicBezTo>
                    <a:pt x="72" y="109"/>
                    <a:pt x="72" y="109"/>
                    <a:pt x="72" y="109"/>
                  </a:cubicBezTo>
                  <a:close/>
                  <a:moveTo>
                    <a:pt x="36" y="65"/>
                  </a:moveTo>
                  <a:cubicBezTo>
                    <a:pt x="36" y="69"/>
                    <a:pt x="34" y="72"/>
                    <a:pt x="32" y="74"/>
                  </a:cubicBezTo>
                  <a:cubicBezTo>
                    <a:pt x="32" y="75"/>
                    <a:pt x="31" y="76"/>
                    <a:pt x="31" y="77"/>
                  </a:cubicBezTo>
                  <a:cubicBezTo>
                    <a:pt x="34" y="77"/>
                    <a:pt x="36" y="74"/>
                    <a:pt x="36" y="73"/>
                  </a:cubicBezTo>
                  <a:cubicBezTo>
                    <a:pt x="37" y="70"/>
                    <a:pt x="37" y="67"/>
                    <a:pt x="36" y="65"/>
                  </a:cubicBezTo>
                  <a:close/>
                  <a:moveTo>
                    <a:pt x="28" y="63"/>
                  </a:moveTo>
                  <a:cubicBezTo>
                    <a:pt x="27" y="65"/>
                    <a:pt x="27" y="69"/>
                    <a:pt x="27" y="72"/>
                  </a:cubicBezTo>
                  <a:cubicBezTo>
                    <a:pt x="27" y="73"/>
                    <a:pt x="28" y="73"/>
                    <a:pt x="28" y="74"/>
                  </a:cubicBezTo>
                  <a:cubicBezTo>
                    <a:pt x="30" y="71"/>
                    <a:pt x="32" y="67"/>
                    <a:pt x="31" y="65"/>
                  </a:cubicBezTo>
                  <a:cubicBezTo>
                    <a:pt x="30" y="64"/>
                    <a:pt x="30" y="63"/>
                    <a:pt x="28" y="63"/>
                  </a:cubicBezTo>
                  <a:close/>
                  <a:moveTo>
                    <a:pt x="32" y="36"/>
                  </a:moveTo>
                  <a:cubicBezTo>
                    <a:pt x="31" y="39"/>
                    <a:pt x="30" y="42"/>
                    <a:pt x="29" y="44"/>
                  </a:cubicBezTo>
                  <a:cubicBezTo>
                    <a:pt x="28" y="48"/>
                    <a:pt x="27" y="51"/>
                    <a:pt x="28" y="55"/>
                  </a:cubicBezTo>
                  <a:cubicBezTo>
                    <a:pt x="28" y="53"/>
                    <a:pt x="29" y="51"/>
                    <a:pt x="29" y="49"/>
                  </a:cubicBezTo>
                  <a:cubicBezTo>
                    <a:pt x="31" y="45"/>
                    <a:pt x="32" y="41"/>
                    <a:pt x="32" y="36"/>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19" name="Freeform 47"/>
            <p:cNvSpPr>
              <a:spLocks noEditPoints="1"/>
            </p:cNvSpPr>
            <p:nvPr/>
          </p:nvSpPr>
          <p:spPr bwMode="auto">
            <a:xfrm>
              <a:off x="895350" y="3316288"/>
              <a:ext cx="363538" cy="328613"/>
            </a:xfrm>
            <a:custGeom>
              <a:avLst/>
              <a:gdLst>
                <a:gd name="T0" fmla="*/ 50 w 161"/>
                <a:gd name="T1" fmla="*/ 8 h 146"/>
                <a:gd name="T2" fmla="*/ 60 w 161"/>
                <a:gd name="T3" fmla="*/ 25 h 146"/>
                <a:gd name="T4" fmla="*/ 54 w 161"/>
                <a:gd name="T5" fmla="*/ 17 h 146"/>
                <a:gd name="T6" fmla="*/ 63 w 161"/>
                <a:gd name="T7" fmla="*/ 34 h 146"/>
                <a:gd name="T8" fmla="*/ 49 w 161"/>
                <a:gd name="T9" fmla="*/ 37 h 146"/>
                <a:gd name="T10" fmla="*/ 41 w 161"/>
                <a:gd name="T11" fmla="*/ 13 h 146"/>
                <a:gd name="T12" fmla="*/ 16 w 161"/>
                <a:gd name="T13" fmla="*/ 62 h 146"/>
                <a:gd name="T14" fmla="*/ 34 w 161"/>
                <a:gd name="T15" fmla="*/ 92 h 146"/>
                <a:gd name="T16" fmla="*/ 27 w 161"/>
                <a:gd name="T17" fmla="*/ 146 h 146"/>
                <a:gd name="T18" fmla="*/ 33 w 161"/>
                <a:gd name="T19" fmla="*/ 104 h 146"/>
                <a:gd name="T20" fmla="*/ 26 w 161"/>
                <a:gd name="T21" fmla="*/ 102 h 146"/>
                <a:gd name="T22" fmla="*/ 30 w 161"/>
                <a:gd name="T23" fmla="*/ 101 h 146"/>
                <a:gd name="T24" fmla="*/ 4 w 161"/>
                <a:gd name="T25" fmla="*/ 60 h 146"/>
                <a:gd name="T26" fmla="*/ 41 w 161"/>
                <a:gd name="T27" fmla="*/ 10 h 146"/>
                <a:gd name="T28" fmla="*/ 51 w 161"/>
                <a:gd name="T29" fmla="*/ 4 h 146"/>
                <a:gd name="T30" fmla="*/ 145 w 161"/>
                <a:gd name="T31" fmla="*/ 13 h 146"/>
                <a:gd name="T32" fmla="*/ 142 w 161"/>
                <a:gd name="T33" fmla="*/ 0 h 146"/>
                <a:gd name="T34" fmla="*/ 141 w 161"/>
                <a:gd name="T35" fmla="*/ 33 h 146"/>
                <a:gd name="T36" fmla="*/ 50 w 161"/>
                <a:gd name="T37" fmla="*/ 8 h 146"/>
                <a:gd name="T38" fmla="*/ 137 w 161"/>
                <a:gd name="T39" fmla="*/ 31 h 146"/>
                <a:gd name="T40" fmla="*/ 148 w 161"/>
                <a:gd name="T41" fmla="*/ 16 h 146"/>
                <a:gd name="T42" fmla="*/ 70 w 161"/>
                <a:gd name="T43" fmla="*/ 8 h 146"/>
                <a:gd name="T44" fmla="*/ 137 w 161"/>
                <a:gd name="T45" fmla="*/ 31 h 146"/>
                <a:gd name="T46" fmla="*/ 26 w 161"/>
                <a:gd name="T47" fmla="*/ 84 h 146"/>
                <a:gd name="T48" fmla="*/ 22 w 161"/>
                <a:gd name="T49" fmla="*/ 16 h 146"/>
                <a:gd name="T50" fmla="*/ 26 w 161"/>
                <a:gd name="T51" fmla="*/ 84 h 146"/>
                <a:gd name="T52" fmla="*/ 57 w 161"/>
                <a:gd name="T53" fmla="*/ 28 h 146"/>
                <a:gd name="T54" fmla="*/ 46 w 161"/>
                <a:gd name="T55" fmla="*/ 16 h 146"/>
                <a:gd name="T56" fmla="*/ 57 w 161"/>
                <a:gd name="T57" fmla="*/ 28 h 146"/>
                <a:gd name="T58" fmla="*/ 57 w 161"/>
                <a:gd name="T59" fmla="*/ 31 h 146"/>
                <a:gd name="T60" fmla="*/ 46 w 161"/>
                <a:gd name="T61" fmla="*/ 28 h 146"/>
                <a:gd name="T62" fmla="*/ 57 w 161"/>
                <a:gd name="T63" fmla="*/ 31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61" h="146">
                  <a:moveTo>
                    <a:pt x="50" y="8"/>
                  </a:moveTo>
                  <a:cubicBezTo>
                    <a:pt x="55" y="14"/>
                    <a:pt x="53" y="20"/>
                    <a:pt x="60" y="25"/>
                  </a:cubicBezTo>
                  <a:cubicBezTo>
                    <a:pt x="62" y="23"/>
                    <a:pt x="58" y="18"/>
                    <a:pt x="54" y="17"/>
                  </a:cubicBezTo>
                  <a:cubicBezTo>
                    <a:pt x="64" y="13"/>
                    <a:pt x="65" y="25"/>
                    <a:pt x="63" y="34"/>
                  </a:cubicBezTo>
                  <a:cubicBezTo>
                    <a:pt x="59" y="36"/>
                    <a:pt x="55" y="37"/>
                    <a:pt x="49" y="37"/>
                  </a:cubicBezTo>
                  <a:cubicBezTo>
                    <a:pt x="43" y="31"/>
                    <a:pt x="43" y="19"/>
                    <a:pt x="41" y="13"/>
                  </a:cubicBezTo>
                  <a:cubicBezTo>
                    <a:pt x="14" y="14"/>
                    <a:pt x="9" y="41"/>
                    <a:pt x="16" y="62"/>
                  </a:cubicBezTo>
                  <a:cubicBezTo>
                    <a:pt x="19" y="72"/>
                    <a:pt x="30" y="81"/>
                    <a:pt x="34" y="92"/>
                  </a:cubicBezTo>
                  <a:cubicBezTo>
                    <a:pt x="41" y="111"/>
                    <a:pt x="38" y="129"/>
                    <a:pt x="27" y="146"/>
                  </a:cubicBezTo>
                  <a:cubicBezTo>
                    <a:pt x="28" y="137"/>
                    <a:pt x="39" y="121"/>
                    <a:pt x="33" y="104"/>
                  </a:cubicBezTo>
                  <a:cubicBezTo>
                    <a:pt x="31" y="102"/>
                    <a:pt x="29" y="102"/>
                    <a:pt x="26" y="102"/>
                  </a:cubicBezTo>
                  <a:cubicBezTo>
                    <a:pt x="26" y="100"/>
                    <a:pt x="28" y="101"/>
                    <a:pt x="30" y="101"/>
                  </a:cubicBezTo>
                  <a:cubicBezTo>
                    <a:pt x="28" y="89"/>
                    <a:pt x="7" y="79"/>
                    <a:pt x="4" y="60"/>
                  </a:cubicBezTo>
                  <a:cubicBezTo>
                    <a:pt x="1" y="34"/>
                    <a:pt x="12" y="6"/>
                    <a:pt x="41" y="10"/>
                  </a:cubicBezTo>
                  <a:cubicBezTo>
                    <a:pt x="45" y="9"/>
                    <a:pt x="47" y="5"/>
                    <a:pt x="51" y="4"/>
                  </a:cubicBezTo>
                  <a:cubicBezTo>
                    <a:pt x="86" y="1"/>
                    <a:pt x="128" y="46"/>
                    <a:pt x="145" y="13"/>
                  </a:cubicBezTo>
                  <a:cubicBezTo>
                    <a:pt x="146" y="6"/>
                    <a:pt x="144" y="3"/>
                    <a:pt x="142" y="0"/>
                  </a:cubicBezTo>
                  <a:cubicBezTo>
                    <a:pt x="161" y="2"/>
                    <a:pt x="149" y="29"/>
                    <a:pt x="141" y="33"/>
                  </a:cubicBezTo>
                  <a:cubicBezTo>
                    <a:pt x="111" y="47"/>
                    <a:pt x="71" y="4"/>
                    <a:pt x="50" y="8"/>
                  </a:cubicBezTo>
                  <a:close/>
                  <a:moveTo>
                    <a:pt x="137" y="31"/>
                  </a:moveTo>
                  <a:cubicBezTo>
                    <a:pt x="142" y="29"/>
                    <a:pt x="151" y="17"/>
                    <a:pt x="148" y="16"/>
                  </a:cubicBezTo>
                  <a:cubicBezTo>
                    <a:pt x="130" y="43"/>
                    <a:pt x="93" y="14"/>
                    <a:pt x="70" y="8"/>
                  </a:cubicBezTo>
                  <a:cubicBezTo>
                    <a:pt x="87" y="21"/>
                    <a:pt x="105" y="33"/>
                    <a:pt x="137" y="31"/>
                  </a:cubicBezTo>
                  <a:close/>
                  <a:moveTo>
                    <a:pt x="26" y="84"/>
                  </a:moveTo>
                  <a:cubicBezTo>
                    <a:pt x="10" y="71"/>
                    <a:pt x="7" y="27"/>
                    <a:pt x="22" y="16"/>
                  </a:cubicBezTo>
                  <a:cubicBezTo>
                    <a:pt x="0" y="29"/>
                    <a:pt x="5" y="78"/>
                    <a:pt x="26" y="84"/>
                  </a:cubicBezTo>
                  <a:close/>
                  <a:moveTo>
                    <a:pt x="57" y="28"/>
                  </a:moveTo>
                  <a:cubicBezTo>
                    <a:pt x="55" y="22"/>
                    <a:pt x="53" y="16"/>
                    <a:pt x="46" y="16"/>
                  </a:cubicBezTo>
                  <a:cubicBezTo>
                    <a:pt x="46" y="23"/>
                    <a:pt x="50" y="27"/>
                    <a:pt x="57" y="28"/>
                  </a:cubicBezTo>
                  <a:close/>
                  <a:moveTo>
                    <a:pt x="57" y="31"/>
                  </a:moveTo>
                  <a:cubicBezTo>
                    <a:pt x="51" y="33"/>
                    <a:pt x="49" y="24"/>
                    <a:pt x="46" y="28"/>
                  </a:cubicBezTo>
                  <a:cubicBezTo>
                    <a:pt x="47" y="31"/>
                    <a:pt x="56" y="40"/>
                    <a:pt x="57" y="3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20" name="Freeform 48"/>
            <p:cNvSpPr>
              <a:spLocks noEditPoints="1"/>
            </p:cNvSpPr>
            <p:nvPr/>
          </p:nvSpPr>
          <p:spPr bwMode="auto">
            <a:xfrm>
              <a:off x="903288" y="3313113"/>
              <a:ext cx="336550" cy="338138"/>
            </a:xfrm>
            <a:custGeom>
              <a:avLst/>
              <a:gdLst>
                <a:gd name="T0" fmla="*/ 81 w 150"/>
                <a:gd name="T1" fmla="*/ 22 h 150"/>
                <a:gd name="T2" fmla="*/ 52 w 150"/>
                <a:gd name="T3" fmla="*/ 17 h 150"/>
                <a:gd name="T4" fmla="*/ 60 w 150"/>
                <a:gd name="T5" fmla="*/ 35 h 150"/>
                <a:gd name="T6" fmla="*/ 45 w 150"/>
                <a:gd name="T7" fmla="*/ 39 h 150"/>
                <a:gd name="T8" fmla="*/ 39 w 150"/>
                <a:gd name="T9" fmla="*/ 20 h 150"/>
                <a:gd name="T10" fmla="*/ 14 w 150"/>
                <a:gd name="T11" fmla="*/ 63 h 150"/>
                <a:gd name="T12" fmla="*/ 25 w 150"/>
                <a:gd name="T13" fmla="*/ 148 h 150"/>
                <a:gd name="T14" fmla="*/ 26 w 150"/>
                <a:gd name="T15" fmla="*/ 137 h 150"/>
                <a:gd name="T16" fmla="*/ 23 w 150"/>
                <a:gd name="T17" fmla="*/ 104 h 150"/>
                <a:gd name="T18" fmla="*/ 26 w 150"/>
                <a:gd name="T19" fmla="*/ 101 h 150"/>
                <a:gd name="T20" fmla="*/ 1 w 150"/>
                <a:gd name="T21" fmla="*/ 61 h 150"/>
                <a:gd name="T22" fmla="*/ 38 w 150"/>
                <a:gd name="T23" fmla="*/ 10 h 150"/>
                <a:gd name="T24" fmla="*/ 91 w 150"/>
                <a:gd name="T25" fmla="*/ 16 h 150"/>
                <a:gd name="T26" fmla="*/ 139 w 150"/>
                <a:gd name="T27" fmla="*/ 2 h 150"/>
                <a:gd name="T28" fmla="*/ 150 w 150"/>
                <a:gd name="T29" fmla="*/ 12 h 150"/>
                <a:gd name="T30" fmla="*/ 82 w 150"/>
                <a:gd name="T31" fmla="*/ 20 h 150"/>
                <a:gd name="T32" fmla="*/ 141 w 150"/>
                <a:gd name="T33" fmla="*/ 2 h 150"/>
                <a:gd name="T34" fmla="*/ 143 w 150"/>
                <a:gd name="T35" fmla="*/ 14 h 150"/>
                <a:gd name="T36" fmla="*/ 44 w 150"/>
                <a:gd name="T37" fmla="*/ 9 h 150"/>
                <a:gd name="T38" fmla="*/ 38 w 150"/>
                <a:gd name="T39" fmla="*/ 12 h 150"/>
                <a:gd name="T40" fmla="*/ 2 w 150"/>
                <a:gd name="T41" fmla="*/ 60 h 150"/>
                <a:gd name="T42" fmla="*/ 28 w 150"/>
                <a:gd name="T43" fmla="*/ 102 h 150"/>
                <a:gd name="T44" fmla="*/ 30 w 150"/>
                <a:gd name="T45" fmla="*/ 104 h 150"/>
                <a:gd name="T46" fmla="*/ 32 w 150"/>
                <a:gd name="T47" fmla="*/ 116 h 150"/>
                <a:gd name="T48" fmla="*/ 31 w 150"/>
                <a:gd name="T49" fmla="*/ 93 h 150"/>
                <a:gd name="T50" fmla="*/ 11 w 150"/>
                <a:gd name="T51" fmla="*/ 61 h 150"/>
                <a:gd name="T52" fmla="*/ 23 w 150"/>
                <a:gd name="T53" fmla="*/ 85 h 150"/>
                <a:gd name="T54" fmla="*/ 19 w 150"/>
                <a:gd name="T55" fmla="*/ 17 h 150"/>
                <a:gd name="T56" fmla="*/ 39 w 150"/>
                <a:gd name="T57" fmla="*/ 13 h 150"/>
                <a:gd name="T58" fmla="*/ 42 w 150"/>
                <a:gd name="T59" fmla="*/ 29 h 150"/>
                <a:gd name="T60" fmla="*/ 48 w 150"/>
                <a:gd name="T61" fmla="*/ 29 h 150"/>
                <a:gd name="T62" fmla="*/ 55 w 150"/>
                <a:gd name="T63" fmla="*/ 32 h 150"/>
                <a:gd name="T64" fmla="*/ 42 w 150"/>
                <a:gd name="T65" fmla="*/ 30 h 150"/>
                <a:gd name="T66" fmla="*/ 60 w 150"/>
                <a:gd name="T67" fmla="*/ 27 h 150"/>
                <a:gd name="T68" fmla="*/ 58 w 150"/>
                <a:gd name="T69" fmla="*/ 25 h 150"/>
                <a:gd name="T70" fmla="*/ 56 w 150"/>
                <a:gd name="T71" fmla="*/ 27 h 150"/>
                <a:gd name="T72" fmla="*/ 50 w 150"/>
                <a:gd name="T73" fmla="*/ 18 h 150"/>
                <a:gd name="T74" fmla="*/ 45 w 150"/>
                <a:gd name="T75" fmla="*/ 9 h 150"/>
                <a:gd name="T76" fmla="*/ 57 w 150"/>
                <a:gd name="T77" fmla="*/ 25 h 150"/>
                <a:gd name="T78" fmla="*/ 53 w 150"/>
                <a:gd name="T79" fmla="*/ 33 h 150"/>
                <a:gd name="T80" fmla="*/ 44 w 150"/>
                <a:gd name="T81" fmla="*/ 29 h 150"/>
                <a:gd name="T82" fmla="*/ 8 w 150"/>
                <a:gd name="T83" fmla="*/ 46 h 150"/>
                <a:gd name="T84" fmla="*/ 146 w 150"/>
                <a:gd name="T85" fmla="*/ 18 h 150"/>
                <a:gd name="T86" fmla="*/ 134 w 150"/>
                <a:gd name="T87" fmla="*/ 33 h 150"/>
                <a:gd name="T88" fmla="*/ 67 w 150"/>
                <a:gd name="T89" fmla="*/ 9 h 150"/>
                <a:gd name="T90" fmla="*/ 145 w 150"/>
                <a:gd name="T91" fmla="*/ 16 h 150"/>
                <a:gd name="T92" fmla="*/ 133 w 150"/>
                <a:gd name="T93" fmla="*/ 31 h 150"/>
                <a:gd name="T94" fmla="*/ 71 w 150"/>
                <a:gd name="T95" fmla="*/ 11 h 150"/>
                <a:gd name="T96" fmla="*/ 54 w 150"/>
                <a:gd name="T97" fmla="*/ 30 h 150"/>
                <a:gd name="T98" fmla="*/ 43 w 150"/>
                <a:gd name="T99" fmla="*/ 16 h 150"/>
                <a:gd name="T100" fmla="*/ 43 w 150"/>
                <a:gd name="T101" fmla="*/ 17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50" h="150">
                  <a:moveTo>
                    <a:pt x="150" y="12"/>
                  </a:moveTo>
                  <a:cubicBezTo>
                    <a:pt x="150" y="20"/>
                    <a:pt x="143" y="32"/>
                    <a:pt x="138" y="34"/>
                  </a:cubicBezTo>
                  <a:cubicBezTo>
                    <a:pt x="120" y="43"/>
                    <a:pt x="99" y="32"/>
                    <a:pt x="81" y="22"/>
                  </a:cubicBezTo>
                  <a:cubicBezTo>
                    <a:pt x="69" y="15"/>
                    <a:pt x="57" y="9"/>
                    <a:pt x="48" y="10"/>
                  </a:cubicBezTo>
                  <a:cubicBezTo>
                    <a:pt x="50" y="12"/>
                    <a:pt x="51" y="15"/>
                    <a:pt x="52" y="17"/>
                  </a:cubicBezTo>
                  <a:cubicBezTo>
                    <a:pt x="52" y="17"/>
                    <a:pt x="52" y="17"/>
                    <a:pt x="52" y="17"/>
                  </a:cubicBezTo>
                  <a:cubicBezTo>
                    <a:pt x="54" y="16"/>
                    <a:pt x="56" y="16"/>
                    <a:pt x="58" y="17"/>
                  </a:cubicBezTo>
                  <a:cubicBezTo>
                    <a:pt x="61" y="19"/>
                    <a:pt x="61" y="24"/>
                    <a:pt x="61" y="27"/>
                  </a:cubicBezTo>
                  <a:cubicBezTo>
                    <a:pt x="61" y="30"/>
                    <a:pt x="61" y="33"/>
                    <a:pt x="60" y="35"/>
                  </a:cubicBezTo>
                  <a:cubicBezTo>
                    <a:pt x="60" y="35"/>
                    <a:pt x="60" y="35"/>
                    <a:pt x="60" y="35"/>
                  </a:cubicBezTo>
                  <a:cubicBezTo>
                    <a:pt x="60" y="36"/>
                    <a:pt x="60" y="36"/>
                    <a:pt x="60" y="36"/>
                  </a:cubicBezTo>
                  <a:cubicBezTo>
                    <a:pt x="57" y="38"/>
                    <a:pt x="52" y="39"/>
                    <a:pt x="45" y="39"/>
                  </a:cubicBezTo>
                  <a:cubicBezTo>
                    <a:pt x="45" y="39"/>
                    <a:pt x="45" y="39"/>
                    <a:pt x="45" y="39"/>
                  </a:cubicBezTo>
                  <a:cubicBezTo>
                    <a:pt x="45" y="38"/>
                    <a:pt x="45" y="38"/>
                    <a:pt x="45" y="38"/>
                  </a:cubicBezTo>
                  <a:cubicBezTo>
                    <a:pt x="41" y="34"/>
                    <a:pt x="40" y="26"/>
                    <a:pt x="39" y="20"/>
                  </a:cubicBezTo>
                  <a:cubicBezTo>
                    <a:pt x="39" y="18"/>
                    <a:pt x="38" y="16"/>
                    <a:pt x="38" y="14"/>
                  </a:cubicBezTo>
                  <a:cubicBezTo>
                    <a:pt x="21" y="15"/>
                    <a:pt x="11" y="27"/>
                    <a:pt x="11" y="47"/>
                  </a:cubicBezTo>
                  <a:cubicBezTo>
                    <a:pt x="11" y="52"/>
                    <a:pt x="12" y="58"/>
                    <a:pt x="14" y="63"/>
                  </a:cubicBezTo>
                  <a:cubicBezTo>
                    <a:pt x="15" y="68"/>
                    <a:pt x="18" y="72"/>
                    <a:pt x="22" y="77"/>
                  </a:cubicBezTo>
                  <a:cubicBezTo>
                    <a:pt x="26" y="82"/>
                    <a:pt x="30" y="87"/>
                    <a:pt x="32" y="93"/>
                  </a:cubicBezTo>
                  <a:cubicBezTo>
                    <a:pt x="39" y="111"/>
                    <a:pt x="36" y="130"/>
                    <a:pt x="25" y="148"/>
                  </a:cubicBezTo>
                  <a:cubicBezTo>
                    <a:pt x="23" y="150"/>
                    <a:pt x="23" y="150"/>
                    <a:pt x="23" y="150"/>
                  </a:cubicBezTo>
                  <a:cubicBezTo>
                    <a:pt x="23" y="147"/>
                    <a:pt x="23" y="147"/>
                    <a:pt x="23" y="147"/>
                  </a:cubicBezTo>
                  <a:cubicBezTo>
                    <a:pt x="24" y="144"/>
                    <a:pt x="25" y="141"/>
                    <a:pt x="26" y="137"/>
                  </a:cubicBezTo>
                  <a:cubicBezTo>
                    <a:pt x="28" y="131"/>
                    <a:pt x="31" y="123"/>
                    <a:pt x="31" y="116"/>
                  </a:cubicBezTo>
                  <a:cubicBezTo>
                    <a:pt x="31" y="112"/>
                    <a:pt x="30" y="108"/>
                    <a:pt x="29" y="105"/>
                  </a:cubicBezTo>
                  <a:cubicBezTo>
                    <a:pt x="28" y="104"/>
                    <a:pt x="26" y="104"/>
                    <a:pt x="23" y="104"/>
                  </a:cubicBezTo>
                  <a:cubicBezTo>
                    <a:pt x="22" y="104"/>
                    <a:pt x="22" y="104"/>
                    <a:pt x="22" y="104"/>
                  </a:cubicBezTo>
                  <a:cubicBezTo>
                    <a:pt x="22" y="103"/>
                    <a:pt x="22" y="103"/>
                    <a:pt x="22" y="103"/>
                  </a:cubicBezTo>
                  <a:cubicBezTo>
                    <a:pt x="22" y="101"/>
                    <a:pt x="24" y="101"/>
                    <a:pt x="26" y="101"/>
                  </a:cubicBezTo>
                  <a:cubicBezTo>
                    <a:pt x="26" y="101"/>
                    <a:pt x="26" y="101"/>
                    <a:pt x="26" y="101"/>
                  </a:cubicBezTo>
                  <a:cubicBezTo>
                    <a:pt x="25" y="97"/>
                    <a:pt x="21" y="93"/>
                    <a:pt x="17" y="88"/>
                  </a:cubicBezTo>
                  <a:cubicBezTo>
                    <a:pt x="10" y="81"/>
                    <a:pt x="2" y="72"/>
                    <a:pt x="1" y="61"/>
                  </a:cubicBezTo>
                  <a:cubicBezTo>
                    <a:pt x="0" y="58"/>
                    <a:pt x="0" y="55"/>
                    <a:pt x="0" y="52"/>
                  </a:cubicBezTo>
                  <a:cubicBezTo>
                    <a:pt x="0" y="37"/>
                    <a:pt x="5" y="24"/>
                    <a:pt x="13" y="17"/>
                  </a:cubicBezTo>
                  <a:cubicBezTo>
                    <a:pt x="20" y="11"/>
                    <a:pt x="28" y="9"/>
                    <a:pt x="38" y="10"/>
                  </a:cubicBezTo>
                  <a:cubicBezTo>
                    <a:pt x="40" y="10"/>
                    <a:pt x="41" y="9"/>
                    <a:pt x="43" y="7"/>
                  </a:cubicBezTo>
                  <a:cubicBezTo>
                    <a:pt x="44" y="6"/>
                    <a:pt x="46" y="5"/>
                    <a:pt x="48" y="4"/>
                  </a:cubicBezTo>
                  <a:cubicBezTo>
                    <a:pt x="62" y="3"/>
                    <a:pt x="77" y="9"/>
                    <a:pt x="91" y="16"/>
                  </a:cubicBezTo>
                  <a:cubicBezTo>
                    <a:pt x="113" y="25"/>
                    <a:pt x="131" y="33"/>
                    <a:pt x="141" y="13"/>
                  </a:cubicBezTo>
                  <a:cubicBezTo>
                    <a:pt x="142" y="12"/>
                    <a:pt x="142" y="11"/>
                    <a:pt x="142" y="10"/>
                  </a:cubicBezTo>
                  <a:cubicBezTo>
                    <a:pt x="142" y="7"/>
                    <a:pt x="140" y="4"/>
                    <a:pt x="139" y="2"/>
                  </a:cubicBezTo>
                  <a:cubicBezTo>
                    <a:pt x="138" y="0"/>
                    <a:pt x="138" y="0"/>
                    <a:pt x="138" y="0"/>
                  </a:cubicBezTo>
                  <a:cubicBezTo>
                    <a:pt x="139" y="0"/>
                    <a:pt x="139" y="0"/>
                    <a:pt x="139" y="0"/>
                  </a:cubicBezTo>
                  <a:cubicBezTo>
                    <a:pt x="146" y="1"/>
                    <a:pt x="150" y="5"/>
                    <a:pt x="150" y="12"/>
                  </a:cubicBezTo>
                  <a:close/>
                  <a:moveTo>
                    <a:pt x="45" y="9"/>
                  </a:moveTo>
                  <a:cubicBezTo>
                    <a:pt x="47" y="9"/>
                    <a:pt x="47" y="9"/>
                    <a:pt x="47" y="9"/>
                  </a:cubicBezTo>
                  <a:cubicBezTo>
                    <a:pt x="56" y="7"/>
                    <a:pt x="68" y="13"/>
                    <a:pt x="82" y="20"/>
                  </a:cubicBezTo>
                  <a:cubicBezTo>
                    <a:pt x="100" y="30"/>
                    <a:pt x="120" y="41"/>
                    <a:pt x="138" y="33"/>
                  </a:cubicBezTo>
                  <a:cubicBezTo>
                    <a:pt x="142" y="31"/>
                    <a:pt x="148" y="20"/>
                    <a:pt x="148" y="12"/>
                  </a:cubicBezTo>
                  <a:cubicBezTo>
                    <a:pt x="148" y="8"/>
                    <a:pt x="147" y="3"/>
                    <a:pt x="141" y="2"/>
                  </a:cubicBezTo>
                  <a:cubicBezTo>
                    <a:pt x="142" y="4"/>
                    <a:pt x="143" y="7"/>
                    <a:pt x="143" y="10"/>
                  </a:cubicBezTo>
                  <a:cubicBezTo>
                    <a:pt x="143" y="11"/>
                    <a:pt x="143" y="13"/>
                    <a:pt x="143" y="14"/>
                  </a:cubicBezTo>
                  <a:cubicBezTo>
                    <a:pt x="143" y="14"/>
                    <a:pt x="143" y="14"/>
                    <a:pt x="143" y="14"/>
                  </a:cubicBezTo>
                  <a:cubicBezTo>
                    <a:pt x="132" y="35"/>
                    <a:pt x="112" y="26"/>
                    <a:pt x="91" y="17"/>
                  </a:cubicBezTo>
                  <a:cubicBezTo>
                    <a:pt x="76" y="11"/>
                    <a:pt x="62" y="5"/>
                    <a:pt x="48" y="6"/>
                  </a:cubicBezTo>
                  <a:cubicBezTo>
                    <a:pt x="46" y="6"/>
                    <a:pt x="45" y="7"/>
                    <a:pt x="44" y="9"/>
                  </a:cubicBezTo>
                  <a:cubicBezTo>
                    <a:pt x="42" y="10"/>
                    <a:pt x="41" y="11"/>
                    <a:pt x="39" y="12"/>
                  </a:cubicBezTo>
                  <a:cubicBezTo>
                    <a:pt x="38" y="12"/>
                    <a:pt x="38" y="12"/>
                    <a:pt x="38" y="12"/>
                  </a:cubicBezTo>
                  <a:cubicBezTo>
                    <a:pt x="38" y="12"/>
                    <a:pt x="38" y="12"/>
                    <a:pt x="38" y="12"/>
                  </a:cubicBezTo>
                  <a:cubicBezTo>
                    <a:pt x="29" y="10"/>
                    <a:pt x="20" y="13"/>
                    <a:pt x="14" y="18"/>
                  </a:cubicBezTo>
                  <a:cubicBezTo>
                    <a:pt x="6" y="25"/>
                    <a:pt x="2" y="37"/>
                    <a:pt x="2" y="52"/>
                  </a:cubicBezTo>
                  <a:cubicBezTo>
                    <a:pt x="2" y="55"/>
                    <a:pt x="2" y="58"/>
                    <a:pt x="2" y="60"/>
                  </a:cubicBezTo>
                  <a:cubicBezTo>
                    <a:pt x="4" y="72"/>
                    <a:pt x="11" y="80"/>
                    <a:pt x="18" y="87"/>
                  </a:cubicBezTo>
                  <a:cubicBezTo>
                    <a:pt x="23" y="92"/>
                    <a:pt x="27" y="97"/>
                    <a:pt x="28" y="102"/>
                  </a:cubicBezTo>
                  <a:cubicBezTo>
                    <a:pt x="28" y="102"/>
                    <a:pt x="28" y="102"/>
                    <a:pt x="28" y="102"/>
                  </a:cubicBezTo>
                  <a:cubicBezTo>
                    <a:pt x="27" y="102"/>
                    <a:pt x="27" y="102"/>
                    <a:pt x="27" y="102"/>
                  </a:cubicBezTo>
                  <a:cubicBezTo>
                    <a:pt x="27" y="102"/>
                    <a:pt x="27" y="102"/>
                    <a:pt x="27" y="102"/>
                  </a:cubicBezTo>
                  <a:cubicBezTo>
                    <a:pt x="28" y="103"/>
                    <a:pt x="29" y="103"/>
                    <a:pt x="30" y="104"/>
                  </a:cubicBezTo>
                  <a:cubicBezTo>
                    <a:pt x="31" y="104"/>
                    <a:pt x="31" y="104"/>
                    <a:pt x="31" y="104"/>
                  </a:cubicBezTo>
                  <a:cubicBezTo>
                    <a:pt x="31" y="104"/>
                    <a:pt x="31" y="104"/>
                    <a:pt x="31" y="104"/>
                  </a:cubicBezTo>
                  <a:cubicBezTo>
                    <a:pt x="32" y="108"/>
                    <a:pt x="32" y="112"/>
                    <a:pt x="32" y="116"/>
                  </a:cubicBezTo>
                  <a:cubicBezTo>
                    <a:pt x="32" y="124"/>
                    <a:pt x="30" y="131"/>
                    <a:pt x="28" y="138"/>
                  </a:cubicBezTo>
                  <a:cubicBezTo>
                    <a:pt x="27" y="140"/>
                    <a:pt x="26" y="141"/>
                    <a:pt x="26" y="143"/>
                  </a:cubicBezTo>
                  <a:cubicBezTo>
                    <a:pt x="35" y="127"/>
                    <a:pt x="37" y="110"/>
                    <a:pt x="31" y="93"/>
                  </a:cubicBezTo>
                  <a:cubicBezTo>
                    <a:pt x="28" y="88"/>
                    <a:pt x="25" y="83"/>
                    <a:pt x="21" y="78"/>
                  </a:cubicBezTo>
                  <a:cubicBezTo>
                    <a:pt x="17" y="73"/>
                    <a:pt x="14" y="69"/>
                    <a:pt x="12" y="64"/>
                  </a:cubicBezTo>
                  <a:cubicBezTo>
                    <a:pt x="12" y="63"/>
                    <a:pt x="12" y="62"/>
                    <a:pt x="11" y="61"/>
                  </a:cubicBezTo>
                  <a:cubicBezTo>
                    <a:pt x="13" y="71"/>
                    <a:pt x="17" y="79"/>
                    <a:pt x="23" y="84"/>
                  </a:cubicBezTo>
                  <a:cubicBezTo>
                    <a:pt x="26" y="86"/>
                    <a:pt x="26" y="86"/>
                    <a:pt x="26" y="86"/>
                  </a:cubicBezTo>
                  <a:cubicBezTo>
                    <a:pt x="23" y="85"/>
                    <a:pt x="23" y="85"/>
                    <a:pt x="23" y="85"/>
                  </a:cubicBezTo>
                  <a:cubicBezTo>
                    <a:pt x="10" y="82"/>
                    <a:pt x="4" y="64"/>
                    <a:pt x="4" y="49"/>
                  </a:cubicBezTo>
                  <a:cubicBezTo>
                    <a:pt x="4" y="34"/>
                    <a:pt x="9" y="21"/>
                    <a:pt x="18" y="16"/>
                  </a:cubicBezTo>
                  <a:cubicBezTo>
                    <a:pt x="19" y="17"/>
                    <a:pt x="19" y="17"/>
                    <a:pt x="19" y="17"/>
                  </a:cubicBezTo>
                  <a:cubicBezTo>
                    <a:pt x="15" y="21"/>
                    <a:pt x="12" y="28"/>
                    <a:pt x="10" y="37"/>
                  </a:cubicBezTo>
                  <a:cubicBezTo>
                    <a:pt x="13" y="22"/>
                    <a:pt x="23" y="14"/>
                    <a:pt x="38" y="13"/>
                  </a:cubicBezTo>
                  <a:cubicBezTo>
                    <a:pt x="39" y="13"/>
                    <a:pt x="39" y="13"/>
                    <a:pt x="39" y="13"/>
                  </a:cubicBezTo>
                  <a:cubicBezTo>
                    <a:pt x="39" y="13"/>
                    <a:pt x="39" y="13"/>
                    <a:pt x="39" y="13"/>
                  </a:cubicBezTo>
                  <a:cubicBezTo>
                    <a:pt x="40" y="15"/>
                    <a:pt x="40" y="18"/>
                    <a:pt x="40" y="20"/>
                  </a:cubicBezTo>
                  <a:cubicBezTo>
                    <a:pt x="41" y="23"/>
                    <a:pt x="41" y="26"/>
                    <a:pt x="42" y="29"/>
                  </a:cubicBezTo>
                  <a:cubicBezTo>
                    <a:pt x="42" y="29"/>
                    <a:pt x="42" y="29"/>
                    <a:pt x="42" y="29"/>
                  </a:cubicBezTo>
                  <a:cubicBezTo>
                    <a:pt x="43" y="28"/>
                    <a:pt x="44" y="27"/>
                    <a:pt x="44" y="27"/>
                  </a:cubicBezTo>
                  <a:cubicBezTo>
                    <a:pt x="46" y="27"/>
                    <a:pt x="47" y="28"/>
                    <a:pt x="48" y="29"/>
                  </a:cubicBezTo>
                  <a:cubicBezTo>
                    <a:pt x="50" y="31"/>
                    <a:pt x="52" y="32"/>
                    <a:pt x="54" y="31"/>
                  </a:cubicBezTo>
                  <a:cubicBezTo>
                    <a:pt x="55" y="31"/>
                    <a:pt x="55" y="31"/>
                    <a:pt x="55" y="31"/>
                  </a:cubicBezTo>
                  <a:cubicBezTo>
                    <a:pt x="55" y="32"/>
                    <a:pt x="55" y="32"/>
                    <a:pt x="55" y="32"/>
                  </a:cubicBezTo>
                  <a:cubicBezTo>
                    <a:pt x="54" y="35"/>
                    <a:pt x="53" y="36"/>
                    <a:pt x="52" y="37"/>
                  </a:cubicBezTo>
                  <a:cubicBezTo>
                    <a:pt x="48" y="38"/>
                    <a:pt x="43" y="32"/>
                    <a:pt x="42" y="30"/>
                  </a:cubicBezTo>
                  <a:cubicBezTo>
                    <a:pt x="42" y="30"/>
                    <a:pt x="42" y="30"/>
                    <a:pt x="42" y="30"/>
                  </a:cubicBezTo>
                  <a:cubicBezTo>
                    <a:pt x="43" y="33"/>
                    <a:pt x="44" y="35"/>
                    <a:pt x="46" y="37"/>
                  </a:cubicBezTo>
                  <a:cubicBezTo>
                    <a:pt x="52" y="38"/>
                    <a:pt x="56" y="37"/>
                    <a:pt x="59" y="35"/>
                  </a:cubicBezTo>
                  <a:cubicBezTo>
                    <a:pt x="60" y="32"/>
                    <a:pt x="60" y="30"/>
                    <a:pt x="60" y="27"/>
                  </a:cubicBezTo>
                  <a:cubicBezTo>
                    <a:pt x="60" y="23"/>
                    <a:pt x="59" y="20"/>
                    <a:pt x="57" y="18"/>
                  </a:cubicBezTo>
                  <a:cubicBezTo>
                    <a:pt x="56" y="18"/>
                    <a:pt x="55" y="18"/>
                    <a:pt x="53" y="18"/>
                  </a:cubicBezTo>
                  <a:cubicBezTo>
                    <a:pt x="56" y="19"/>
                    <a:pt x="58" y="22"/>
                    <a:pt x="58" y="25"/>
                  </a:cubicBezTo>
                  <a:cubicBezTo>
                    <a:pt x="58" y="26"/>
                    <a:pt x="58" y="26"/>
                    <a:pt x="57" y="27"/>
                  </a:cubicBezTo>
                  <a:cubicBezTo>
                    <a:pt x="57" y="27"/>
                    <a:pt x="57" y="27"/>
                    <a:pt x="57" y="27"/>
                  </a:cubicBezTo>
                  <a:cubicBezTo>
                    <a:pt x="56" y="27"/>
                    <a:pt x="56" y="27"/>
                    <a:pt x="56" y="27"/>
                  </a:cubicBezTo>
                  <a:cubicBezTo>
                    <a:pt x="53" y="24"/>
                    <a:pt x="52" y="21"/>
                    <a:pt x="51" y="19"/>
                  </a:cubicBezTo>
                  <a:cubicBezTo>
                    <a:pt x="49" y="18"/>
                    <a:pt x="49" y="18"/>
                    <a:pt x="49" y="18"/>
                  </a:cubicBezTo>
                  <a:cubicBezTo>
                    <a:pt x="50" y="18"/>
                    <a:pt x="50" y="18"/>
                    <a:pt x="50" y="18"/>
                  </a:cubicBezTo>
                  <a:cubicBezTo>
                    <a:pt x="50" y="17"/>
                    <a:pt x="50" y="17"/>
                    <a:pt x="50" y="17"/>
                  </a:cubicBezTo>
                  <a:cubicBezTo>
                    <a:pt x="49" y="15"/>
                    <a:pt x="49" y="12"/>
                    <a:pt x="46" y="10"/>
                  </a:cubicBezTo>
                  <a:lnTo>
                    <a:pt x="45" y="9"/>
                  </a:lnTo>
                  <a:close/>
                  <a:moveTo>
                    <a:pt x="57" y="25"/>
                  </a:moveTo>
                  <a:cubicBezTo>
                    <a:pt x="57" y="24"/>
                    <a:pt x="55" y="21"/>
                    <a:pt x="53" y="19"/>
                  </a:cubicBezTo>
                  <a:cubicBezTo>
                    <a:pt x="53" y="21"/>
                    <a:pt x="54" y="23"/>
                    <a:pt x="57" y="25"/>
                  </a:cubicBezTo>
                  <a:close/>
                  <a:moveTo>
                    <a:pt x="44" y="29"/>
                  </a:moveTo>
                  <a:cubicBezTo>
                    <a:pt x="45" y="32"/>
                    <a:pt x="49" y="36"/>
                    <a:pt x="51" y="35"/>
                  </a:cubicBezTo>
                  <a:cubicBezTo>
                    <a:pt x="52" y="35"/>
                    <a:pt x="53" y="34"/>
                    <a:pt x="53" y="33"/>
                  </a:cubicBezTo>
                  <a:cubicBezTo>
                    <a:pt x="51" y="33"/>
                    <a:pt x="49" y="32"/>
                    <a:pt x="47" y="30"/>
                  </a:cubicBezTo>
                  <a:cubicBezTo>
                    <a:pt x="46" y="30"/>
                    <a:pt x="45" y="29"/>
                    <a:pt x="45" y="29"/>
                  </a:cubicBezTo>
                  <a:cubicBezTo>
                    <a:pt x="44" y="29"/>
                    <a:pt x="44" y="29"/>
                    <a:pt x="44" y="29"/>
                  </a:cubicBezTo>
                  <a:close/>
                  <a:moveTo>
                    <a:pt x="5" y="49"/>
                  </a:moveTo>
                  <a:cubicBezTo>
                    <a:pt x="5" y="62"/>
                    <a:pt x="10" y="77"/>
                    <a:pt x="19" y="82"/>
                  </a:cubicBezTo>
                  <a:cubicBezTo>
                    <a:pt x="12" y="74"/>
                    <a:pt x="8" y="58"/>
                    <a:pt x="8" y="46"/>
                  </a:cubicBezTo>
                  <a:cubicBezTo>
                    <a:pt x="8" y="36"/>
                    <a:pt x="10" y="28"/>
                    <a:pt x="13" y="22"/>
                  </a:cubicBezTo>
                  <a:cubicBezTo>
                    <a:pt x="8" y="29"/>
                    <a:pt x="5" y="38"/>
                    <a:pt x="5" y="49"/>
                  </a:cubicBezTo>
                  <a:close/>
                  <a:moveTo>
                    <a:pt x="146" y="18"/>
                  </a:moveTo>
                  <a:cubicBezTo>
                    <a:pt x="146" y="18"/>
                    <a:pt x="146" y="18"/>
                    <a:pt x="146" y="18"/>
                  </a:cubicBezTo>
                  <a:cubicBezTo>
                    <a:pt x="146" y="21"/>
                    <a:pt x="139" y="31"/>
                    <a:pt x="134" y="33"/>
                  </a:cubicBezTo>
                  <a:cubicBezTo>
                    <a:pt x="134" y="33"/>
                    <a:pt x="134" y="33"/>
                    <a:pt x="134" y="33"/>
                  </a:cubicBezTo>
                  <a:cubicBezTo>
                    <a:pt x="103" y="35"/>
                    <a:pt x="85" y="24"/>
                    <a:pt x="66" y="10"/>
                  </a:cubicBezTo>
                  <a:cubicBezTo>
                    <a:pt x="63" y="8"/>
                    <a:pt x="63" y="8"/>
                    <a:pt x="63" y="8"/>
                  </a:cubicBezTo>
                  <a:cubicBezTo>
                    <a:pt x="67" y="9"/>
                    <a:pt x="67" y="9"/>
                    <a:pt x="67" y="9"/>
                  </a:cubicBezTo>
                  <a:cubicBezTo>
                    <a:pt x="73" y="10"/>
                    <a:pt x="80" y="13"/>
                    <a:pt x="88" y="17"/>
                  </a:cubicBezTo>
                  <a:cubicBezTo>
                    <a:pt x="108" y="26"/>
                    <a:pt x="131" y="36"/>
                    <a:pt x="144" y="16"/>
                  </a:cubicBezTo>
                  <a:cubicBezTo>
                    <a:pt x="145" y="16"/>
                    <a:pt x="145" y="16"/>
                    <a:pt x="145" y="16"/>
                  </a:cubicBezTo>
                  <a:cubicBezTo>
                    <a:pt x="145" y="16"/>
                    <a:pt x="145" y="16"/>
                    <a:pt x="145" y="16"/>
                  </a:cubicBezTo>
                  <a:cubicBezTo>
                    <a:pt x="146" y="16"/>
                    <a:pt x="146" y="16"/>
                    <a:pt x="146" y="18"/>
                  </a:cubicBezTo>
                  <a:close/>
                  <a:moveTo>
                    <a:pt x="133" y="31"/>
                  </a:moveTo>
                  <a:cubicBezTo>
                    <a:pt x="138" y="29"/>
                    <a:pt x="144" y="21"/>
                    <a:pt x="145" y="18"/>
                  </a:cubicBezTo>
                  <a:cubicBezTo>
                    <a:pt x="131" y="37"/>
                    <a:pt x="108" y="27"/>
                    <a:pt x="87" y="18"/>
                  </a:cubicBezTo>
                  <a:cubicBezTo>
                    <a:pt x="81" y="15"/>
                    <a:pt x="76" y="13"/>
                    <a:pt x="71" y="11"/>
                  </a:cubicBezTo>
                  <a:cubicBezTo>
                    <a:pt x="88" y="23"/>
                    <a:pt x="105" y="33"/>
                    <a:pt x="133" y="31"/>
                  </a:cubicBezTo>
                  <a:close/>
                  <a:moveTo>
                    <a:pt x="55" y="30"/>
                  </a:moveTo>
                  <a:cubicBezTo>
                    <a:pt x="54" y="30"/>
                    <a:pt x="54" y="30"/>
                    <a:pt x="54" y="30"/>
                  </a:cubicBezTo>
                  <a:cubicBezTo>
                    <a:pt x="47" y="29"/>
                    <a:pt x="42" y="25"/>
                    <a:pt x="42" y="17"/>
                  </a:cubicBezTo>
                  <a:cubicBezTo>
                    <a:pt x="42" y="16"/>
                    <a:pt x="42" y="16"/>
                    <a:pt x="42" y="16"/>
                  </a:cubicBezTo>
                  <a:cubicBezTo>
                    <a:pt x="43" y="16"/>
                    <a:pt x="43" y="16"/>
                    <a:pt x="43" y="16"/>
                  </a:cubicBezTo>
                  <a:cubicBezTo>
                    <a:pt x="50" y="17"/>
                    <a:pt x="53" y="23"/>
                    <a:pt x="55" y="29"/>
                  </a:cubicBezTo>
                  <a:lnTo>
                    <a:pt x="55" y="30"/>
                  </a:lnTo>
                  <a:close/>
                  <a:moveTo>
                    <a:pt x="43" y="17"/>
                  </a:moveTo>
                  <a:cubicBezTo>
                    <a:pt x="44" y="24"/>
                    <a:pt x="47" y="27"/>
                    <a:pt x="53" y="28"/>
                  </a:cubicBezTo>
                  <a:cubicBezTo>
                    <a:pt x="51" y="23"/>
                    <a:pt x="49" y="19"/>
                    <a:pt x="43" y="17"/>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21" name="Freeform 49"/>
            <p:cNvSpPr>
              <a:spLocks noEditPoints="1"/>
            </p:cNvSpPr>
            <p:nvPr/>
          </p:nvSpPr>
          <p:spPr bwMode="auto">
            <a:xfrm>
              <a:off x="4162425" y="3344863"/>
              <a:ext cx="334963" cy="328613"/>
            </a:xfrm>
            <a:custGeom>
              <a:avLst/>
              <a:gdLst>
                <a:gd name="T0" fmla="*/ 61 w 149"/>
                <a:gd name="T1" fmla="*/ 17 h 146"/>
                <a:gd name="T2" fmla="*/ 70 w 149"/>
                <a:gd name="T3" fmla="*/ 13 h 146"/>
                <a:gd name="T4" fmla="*/ 67 w 149"/>
                <a:gd name="T5" fmla="*/ 22 h 146"/>
                <a:gd name="T6" fmla="*/ 71 w 149"/>
                <a:gd name="T7" fmla="*/ 8 h 146"/>
                <a:gd name="T8" fmla="*/ 77 w 149"/>
                <a:gd name="T9" fmla="*/ 20 h 146"/>
                <a:gd name="T10" fmla="*/ 146 w 149"/>
                <a:gd name="T11" fmla="*/ 39 h 146"/>
                <a:gd name="T12" fmla="*/ 125 w 149"/>
                <a:gd name="T13" fmla="*/ 103 h 146"/>
                <a:gd name="T14" fmla="*/ 146 w 149"/>
                <a:gd name="T15" fmla="*/ 99 h 146"/>
                <a:gd name="T16" fmla="*/ 148 w 149"/>
                <a:gd name="T17" fmla="*/ 120 h 146"/>
                <a:gd name="T18" fmla="*/ 129 w 149"/>
                <a:gd name="T19" fmla="*/ 119 h 146"/>
                <a:gd name="T20" fmla="*/ 141 w 149"/>
                <a:gd name="T21" fmla="*/ 143 h 146"/>
                <a:gd name="T22" fmla="*/ 124 w 149"/>
                <a:gd name="T23" fmla="*/ 108 h 146"/>
                <a:gd name="T24" fmla="*/ 121 w 149"/>
                <a:gd name="T25" fmla="*/ 76 h 146"/>
                <a:gd name="T26" fmla="*/ 132 w 149"/>
                <a:gd name="T27" fmla="*/ 18 h 146"/>
                <a:gd name="T28" fmla="*/ 46 w 149"/>
                <a:gd name="T29" fmla="*/ 31 h 146"/>
                <a:gd name="T30" fmla="*/ 0 w 149"/>
                <a:gd name="T31" fmla="*/ 27 h 146"/>
                <a:gd name="T32" fmla="*/ 60 w 149"/>
                <a:gd name="T33" fmla="*/ 24 h 146"/>
                <a:gd name="T34" fmla="*/ 58 w 149"/>
                <a:gd name="T35" fmla="*/ 11 h 146"/>
                <a:gd name="T36" fmla="*/ 68 w 149"/>
                <a:gd name="T37" fmla="*/ 8 h 146"/>
                <a:gd name="T38" fmla="*/ 61 w 149"/>
                <a:gd name="T39" fmla="*/ 17 h 146"/>
                <a:gd name="T40" fmla="*/ 58 w 149"/>
                <a:gd name="T41" fmla="*/ 27 h 146"/>
                <a:gd name="T42" fmla="*/ 31 w 149"/>
                <a:gd name="T43" fmla="*/ 25 h 146"/>
                <a:gd name="T44" fmla="*/ 58 w 149"/>
                <a:gd name="T45" fmla="*/ 27 h 146"/>
                <a:gd name="T46" fmla="*/ 101 w 149"/>
                <a:gd name="T47" fmla="*/ 11 h 146"/>
                <a:gd name="T48" fmla="*/ 88 w 149"/>
                <a:gd name="T49" fmla="*/ 20 h 146"/>
                <a:gd name="T50" fmla="*/ 101 w 149"/>
                <a:gd name="T51" fmla="*/ 11 h 146"/>
                <a:gd name="T52" fmla="*/ 142 w 149"/>
                <a:gd name="T53" fmla="*/ 32 h 146"/>
                <a:gd name="T54" fmla="*/ 141 w 149"/>
                <a:gd name="T55" fmla="*/ 34 h 146"/>
                <a:gd name="T56" fmla="*/ 122 w 149"/>
                <a:gd name="T57" fmla="*/ 95 h 146"/>
                <a:gd name="T58" fmla="*/ 142 w 149"/>
                <a:gd name="T59" fmla="*/ 32 h 146"/>
                <a:gd name="T60" fmla="*/ 145 w 149"/>
                <a:gd name="T61" fmla="*/ 119 h 146"/>
                <a:gd name="T62" fmla="*/ 142 w 149"/>
                <a:gd name="T63" fmla="*/ 106 h 146"/>
                <a:gd name="T64" fmla="*/ 132 w 149"/>
                <a:gd name="T65" fmla="*/ 106 h 146"/>
                <a:gd name="T66" fmla="*/ 145 w 149"/>
                <a:gd name="T67" fmla="*/ 119 h 146"/>
                <a:gd name="T68" fmla="*/ 146 w 149"/>
                <a:gd name="T69" fmla="*/ 103 h 146"/>
                <a:gd name="T70" fmla="*/ 134 w 149"/>
                <a:gd name="T71" fmla="*/ 103 h 146"/>
                <a:gd name="T72" fmla="*/ 146 w 149"/>
                <a:gd name="T73" fmla="*/ 103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9" h="146">
                  <a:moveTo>
                    <a:pt x="61" y="17"/>
                  </a:moveTo>
                  <a:cubicBezTo>
                    <a:pt x="64" y="17"/>
                    <a:pt x="67" y="9"/>
                    <a:pt x="70" y="13"/>
                  </a:cubicBezTo>
                  <a:cubicBezTo>
                    <a:pt x="68" y="15"/>
                    <a:pt x="65" y="17"/>
                    <a:pt x="67" y="22"/>
                  </a:cubicBezTo>
                  <a:cubicBezTo>
                    <a:pt x="78" y="22"/>
                    <a:pt x="72" y="11"/>
                    <a:pt x="71" y="8"/>
                  </a:cubicBezTo>
                  <a:cubicBezTo>
                    <a:pt x="75" y="4"/>
                    <a:pt x="81" y="15"/>
                    <a:pt x="77" y="20"/>
                  </a:cubicBezTo>
                  <a:cubicBezTo>
                    <a:pt x="103" y="0"/>
                    <a:pt x="144" y="7"/>
                    <a:pt x="146" y="39"/>
                  </a:cubicBezTo>
                  <a:cubicBezTo>
                    <a:pt x="148" y="63"/>
                    <a:pt x="123" y="79"/>
                    <a:pt x="125" y="103"/>
                  </a:cubicBezTo>
                  <a:cubicBezTo>
                    <a:pt x="130" y="105"/>
                    <a:pt x="138" y="94"/>
                    <a:pt x="146" y="99"/>
                  </a:cubicBezTo>
                  <a:cubicBezTo>
                    <a:pt x="149" y="104"/>
                    <a:pt x="147" y="114"/>
                    <a:pt x="148" y="120"/>
                  </a:cubicBezTo>
                  <a:cubicBezTo>
                    <a:pt x="142" y="125"/>
                    <a:pt x="135" y="122"/>
                    <a:pt x="129" y="119"/>
                  </a:cubicBezTo>
                  <a:cubicBezTo>
                    <a:pt x="129" y="131"/>
                    <a:pt x="129" y="143"/>
                    <a:pt x="141" y="143"/>
                  </a:cubicBezTo>
                  <a:cubicBezTo>
                    <a:pt x="120" y="146"/>
                    <a:pt x="125" y="125"/>
                    <a:pt x="124" y="108"/>
                  </a:cubicBezTo>
                  <a:cubicBezTo>
                    <a:pt x="123" y="95"/>
                    <a:pt x="118" y="88"/>
                    <a:pt x="121" y="76"/>
                  </a:cubicBezTo>
                  <a:cubicBezTo>
                    <a:pt x="125" y="57"/>
                    <a:pt x="149" y="40"/>
                    <a:pt x="132" y="18"/>
                  </a:cubicBezTo>
                  <a:cubicBezTo>
                    <a:pt x="101" y="5"/>
                    <a:pt x="76" y="33"/>
                    <a:pt x="46" y="31"/>
                  </a:cubicBezTo>
                  <a:cubicBezTo>
                    <a:pt x="31" y="30"/>
                    <a:pt x="16" y="16"/>
                    <a:pt x="0" y="27"/>
                  </a:cubicBezTo>
                  <a:cubicBezTo>
                    <a:pt x="14" y="12"/>
                    <a:pt x="37" y="23"/>
                    <a:pt x="60" y="24"/>
                  </a:cubicBezTo>
                  <a:cubicBezTo>
                    <a:pt x="62" y="22"/>
                    <a:pt x="58" y="15"/>
                    <a:pt x="58" y="11"/>
                  </a:cubicBezTo>
                  <a:cubicBezTo>
                    <a:pt x="61" y="10"/>
                    <a:pt x="64" y="4"/>
                    <a:pt x="68" y="8"/>
                  </a:cubicBezTo>
                  <a:cubicBezTo>
                    <a:pt x="67" y="9"/>
                    <a:pt x="59" y="9"/>
                    <a:pt x="61" y="17"/>
                  </a:cubicBezTo>
                  <a:close/>
                  <a:moveTo>
                    <a:pt x="58" y="27"/>
                  </a:moveTo>
                  <a:cubicBezTo>
                    <a:pt x="49" y="25"/>
                    <a:pt x="41" y="22"/>
                    <a:pt x="31" y="25"/>
                  </a:cubicBezTo>
                  <a:cubicBezTo>
                    <a:pt x="41" y="26"/>
                    <a:pt x="49" y="32"/>
                    <a:pt x="58" y="27"/>
                  </a:cubicBezTo>
                  <a:close/>
                  <a:moveTo>
                    <a:pt x="101" y="11"/>
                  </a:moveTo>
                  <a:cubicBezTo>
                    <a:pt x="98" y="14"/>
                    <a:pt x="85" y="15"/>
                    <a:pt x="88" y="20"/>
                  </a:cubicBezTo>
                  <a:cubicBezTo>
                    <a:pt x="90" y="15"/>
                    <a:pt x="104" y="16"/>
                    <a:pt x="101" y="11"/>
                  </a:cubicBezTo>
                  <a:close/>
                  <a:moveTo>
                    <a:pt x="142" y="32"/>
                  </a:moveTo>
                  <a:cubicBezTo>
                    <a:pt x="140" y="29"/>
                    <a:pt x="138" y="30"/>
                    <a:pt x="141" y="34"/>
                  </a:cubicBezTo>
                  <a:cubicBezTo>
                    <a:pt x="139" y="59"/>
                    <a:pt x="121" y="67"/>
                    <a:pt x="122" y="95"/>
                  </a:cubicBezTo>
                  <a:cubicBezTo>
                    <a:pt x="127" y="73"/>
                    <a:pt x="146" y="59"/>
                    <a:pt x="142" y="32"/>
                  </a:cubicBezTo>
                  <a:close/>
                  <a:moveTo>
                    <a:pt x="145" y="119"/>
                  </a:moveTo>
                  <a:cubicBezTo>
                    <a:pt x="145" y="113"/>
                    <a:pt x="145" y="109"/>
                    <a:pt x="142" y="106"/>
                  </a:cubicBezTo>
                  <a:cubicBezTo>
                    <a:pt x="139" y="106"/>
                    <a:pt x="135" y="106"/>
                    <a:pt x="132" y="106"/>
                  </a:cubicBezTo>
                  <a:cubicBezTo>
                    <a:pt x="126" y="113"/>
                    <a:pt x="134" y="121"/>
                    <a:pt x="145" y="119"/>
                  </a:cubicBezTo>
                  <a:close/>
                  <a:moveTo>
                    <a:pt x="146" y="103"/>
                  </a:moveTo>
                  <a:cubicBezTo>
                    <a:pt x="142" y="100"/>
                    <a:pt x="137" y="100"/>
                    <a:pt x="134" y="103"/>
                  </a:cubicBezTo>
                  <a:cubicBezTo>
                    <a:pt x="139" y="101"/>
                    <a:pt x="144" y="107"/>
                    <a:pt x="146" y="103"/>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22" name="Freeform 50"/>
            <p:cNvSpPr>
              <a:spLocks noEditPoints="1"/>
            </p:cNvSpPr>
            <p:nvPr/>
          </p:nvSpPr>
          <p:spPr bwMode="auto">
            <a:xfrm>
              <a:off x="4162425" y="3359150"/>
              <a:ext cx="334963" cy="309563"/>
            </a:xfrm>
            <a:custGeom>
              <a:avLst/>
              <a:gdLst>
                <a:gd name="T0" fmla="*/ 69 w 149"/>
                <a:gd name="T1" fmla="*/ 3 h 138"/>
                <a:gd name="T2" fmla="*/ 64 w 149"/>
                <a:gd name="T3" fmla="*/ 7 h 138"/>
                <a:gd name="T4" fmla="*/ 70 w 149"/>
                <a:gd name="T5" fmla="*/ 7 h 138"/>
                <a:gd name="T6" fmla="*/ 70 w 149"/>
                <a:gd name="T7" fmla="*/ 3 h 138"/>
                <a:gd name="T8" fmla="*/ 73 w 149"/>
                <a:gd name="T9" fmla="*/ 1 h 138"/>
                <a:gd name="T10" fmla="*/ 147 w 149"/>
                <a:gd name="T11" fmla="*/ 33 h 138"/>
                <a:gd name="T12" fmla="*/ 142 w 149"/>
                <a:gd name="T13" fmla="*/ 91 h 138"/>
                <a:gd name="T14" fmla="*/ 149 w 149"/>
                <a:gd name="T15" fmla="*/ 114 h 138"/>
                <a:gd name="T16" fmla="*/ 130 w 149"/>
                <a:gd name="T17" fmla="*/ 114 h 138"/>
                <a:gd name="T18" fmla="*/ 137 w 149"/>
                <a:gd name="T19" fmla="*/ 138 h 138"/>
                <a:gd name="T20" fmla="*/ 122 w 149"/>
                <a:gd name="T21" fmla="*/ 94 h 138"/>
                <a:gd name="T22" fmla="*/ 129 w 149"/>
                <a:gd name="T23" fmla="*/ 51 h 138"/>
                <a:gd name="T24" fmla="*/ 49 w 149"/>
                <a:gd name="T25" fmla="*/ 26 h 138"/>
                <a:gd name="T26" fmla="*/ 1 w 149"/>
                <a:gd name="T27" fmla="*/ 21 h 138"/>
                <a:gd name="T28" fmla="*/ 39 w 149"/>
                <a:gd name="T29" fmla="*/ 15 h 138"/>
                <a:gd name="T30" fmla="*/ 58 w 149"/>
                <a:gd name="T31" fmla="*/ 5 h 138"/>
                <a:gd name="T32" fmla="*/ 67 w 149"/>
                <a:gd name="T33" fmla="*/ 2 h 138"/>
                <a:gd name="T34" fmla="*/ 60 w 149"/>
                <a:gd name="T35" fmla="*/ 10 h 138"/>
                <a:gd name="T36" fmla="*/ 77 w 149"/>
                <a:gd name="T37" fmla="*/ 14 h 138"/>
                <a:gd name="T38" fmla="*/ 73 w 149"/>
                <a:gd name="T39" fmla="*/ 15 h 138"/>
                <a:gd name="T40" fmla="*/ 68 w 149"/>
                <a:gd name="T41" fmla="*/ 8 h 138"/>
                <a:gd name="T42" fmla="*/ 61 w 149"/>
                <a:gd name="T43" fmla="*/ 12 h 138"/>
                <a:gd name="T44" fmla="*/ 60 w 149"/>
                <a:gd name="T45" fmla="*/ 19 h 138"/>
                <a:gd name="T46" fmla="*/ 7 w 149"/>
                <a:gd name="T47" fmla="*/ 17 h 138"/>
                <a:gd name="T48" fmla="*/ 40 w 149"/>
                <a:gd name="T49" fmla="*/ 17 h 138"/>
                <a:gd name="T50" fmla="*/ 60 w 149"/>
                <a:gd name="T51" fmla="*/ 20 h 138"/>
                <a:gd name="T52" fmla="*/ 31 w 149"/>
                <a:gd name="T53" fmla="*/ 20 h 138"/>
                <a:gd name="T54" fmla="*/ 49 w 149"/>
                <a:gd name="T55" fmla="*/ 24 h 138"/>
                <a:gd name="T56" fmla="*/ 87 w 149"/>
                <a:gd name="T57" fmla="*/ 12 h 138"/>
                <a:gd name="T58" fmla="*/ 77 w 149"/>
                <a:gd name="T59" fmla="*/ 14 h 138"/>
                <a:gd name="T60" fmla="*/ 124 w 149"/>
                <a:gd name="T61" fmla="*/ 97 h 138"/>
                <a:gd name="T62" fmla="*/ 101 w 149"/>
                <a:gd name="T63" fmla="*/ 4 h 138"/>
                <a:gd name="T64" fmla="*/ 89 w 149"/>
                <a:gd name="T65" fmla="*/ 14 h 138"/>
                <a:gd name="T66" fmla="*/ 133 w 149"/>
                <a:gd name="T67" fmla="*/ 12 h 138"/>
                <a:gd name="T68" fmla="*/ 131 w 149"/>
                <a:gd name="T69" fmla="*/ 55 h 138"/>
                <a:gd name="T70" fmla="*/ 140 w 149"/>
                <a:gd name="T71" fmla="*/ 24 h 138"/>
                <a:gd name="T72" fmla="*/ 123 w 149"/>
                <a:gd name="T73" fmla="*/ 89 h 138"/>
                <a:gd name="T74" fmla="*/ 135 w 149"/>
                <a:gd name="T75" fmla="*/ 137 h 138"/>
                <a:gd name="T76" fmla="*/ 141 w 149"/>
                <a:gd name="T77" fmla="*/ 116 h 138"/>
                <a:gd name="T78" fmla="*/ 147 w 149"/>
                <a:gd name="T79" fmla="*/ 98 h 138"/>
                <a:gd name="T80" fmla="*/ 131 w 149"/>
                <a:gd name="T81" fmla="*/ 99 h 138"/>
                <a:gd name="T82" fmla="*/ 146 w 149"/>
                <a:gd name="T83" fmla="*/ 94 h 138"/>
                <a:gd name="T84" fmla="*/ 88 w 149"/>
                <a:gd name="T85" fmla="*/ 12 h 138"/>
                <a:gd name="T86" fmla="*/ 95 w 149"/>
                <a:gd name="T87" fmla="*/ 9 h 138"/>
                <a:gd name="T88" fmla="*/ 40 w 149"/>
                <a:gd name="T89" fmla="*/ 19 h 138"/>
                <a:gd name="T90" fmla="*/ 56 w 149"/>
                <a:gd name="T91" fmla="*/ 21 h 138"/>
                <a:gd name="T92" fmla="*/ 141 w 149"/>
                <a:gd name="T93" fmla="*/ 28 h 138"/>
                <a:gd name="T94" fmla="*/ 131 w 149"/>
                <a:gd name="T95" fmla="*/ 66 h 138"/>
                <a:gd name="T96" fmla="*/ 141 w 149"/>
                <a:gd name="T97" fmla="*/ 97 h 138"/>
                <a:gd name="T98" fmla="*/ 143 w 149"/>
                <a:gd name="T99" fmla="*/ 100 h 138"/>
                <a:gd name="T100" fmla="*/ 130 w 149"/>
                <a:gd name="T101" fmla="*/ 108 h 138"/>
                <a:gd name="T102" fmla="*/ 131 w 149"/>
                <a:gd name="T103" fmla="*/ 107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49" h="138">
                  <a:moveTo>
                    <a:pt x="65" y="0"/>
                  </a:moveTo>
                  <a:cubicBezTo>
                    <a:pt x="66" y="0"/>
                    <a:pt x="68" y="1"/>
                    <a:pt x="69" y="2"/>
                  </a:cubicBezTo>
                  <a:cubicBezTo>
                    <a:pt x="69" y="2"/>
                    <a:pt x="69" y="2"/>
                    <a:pt x="69" y="2"/>
                  </a:cubicBezTo>
                  <a:cubicBezTo>
                    <a:pt x="69" y="3"/>
                    <a:pt x="69" y="3"/>
                    <a:pt x="69" y="3"/>
                  </a:cubicBezTo>
                  <a:cubicBezTo>
                    <a:pt x="68" y="3"/>
                    <a:pt x="68" y="3"/>
                    <a:pt x="67" y="4"/>
                  </a:cubicBezTo>
                  <a:cubicBezTo>
                    <a:pt x="65" y="4"/>
                    <a:pt x="63" y="4"/>
                    <a:pt x="62" y="6"/>
                  </a:cubicBezTo>
                  <a:cubicBezTo>
                    <a:pt x="62" y="7"/>
                    <a:pt x="61" y="8"/>
                    <a:pt x="62" y="10"/>
                  </a:cubicBezTo>
                  <a:cubicBezTo>
                    <a:pt x="63" y="9"/>
                    <a:pt x="63" y="8"/>
                    <a:pt x="64" y="7"/>
                  </a:cubicBezTo>
                  <a:cubicBezTo>
                    <a:pt x="66" y="6"/>
                    <a:pt x="67" y="5"/>
                    <a:pt x="68" y="5"/>
                  </a:cubicBezTo>
                  <a:cubicBezTo>
                    <a:pt x="69" y="5"/>
                    <a:pt x="70" y="5"/>
                    <a:pt x="70" y="6"/>
                  </a:cubicBezTo>
                  <a:cubicBezTo>
                    <a:pt x="71" y="6"/>
                    <a:pt x="71" y="6"/>
                    <a:pt x="71" y="6"/>
                  </a:cubicBezTo>
                  <a:cubicBezTo>
                    <a:pt x="70" y="7"/>
                    <a:pt x="70" y="7"/>
                    <a:pt x="70" y="7"/>
                  </a:cubicBezTo>
                  <a:cubicBezTo>
                    <a:pt x="70" y="8"/>
                    <a:pt x="69" y="8"/>
                    <a:pt x="69" y="9"/>
                  </a:cubicBezTo>
                  <a:cubicBezTo>
                    <a:pt x="68" y="11"/>
                    <a:pt x="67" y="12"/>
                    <a:pt x="67" y="16"/>
                  </a:cubicBezTo>
                  <a:cubicBezTo>
                    <a:pt x="70" y="16"/>
                    <a:pt x="71" y="15"/>
                    <a:pt x="72" y="14"/>
                  </a:cubicBezTo>
                  <a:cubicBezTo>
                    <a:pt x="74" y="11"/>
                    <a:pt x="71" y="5"/>
                    <a:pt x="70" y="3"/>
                  </a:cubicBezTo>
                  <a:cubicBezTo>
                    <a:pt x="70" y="2"/>
                    <a:pt x="70" y="2"/>
                    <a:pt x="70" y="2"/>
                  </a:cubicBezTo>
                  <a:cubicBezTo>
                    <a:pt x="71" y="2"/>
                    <a:pt x="71" y="2"/>
                    <a:pt x="71" y="2"/>
                  </a:cubicBezTo>
                  <a:cubicBezTo>
                    <a:pt x="71" y="1"/>
                    <a:pt x="72" y="1"/>
                    <a:pt x="73" y="1"/>
                  </a:cubicBezTo>
                  <a:cubicBezTo>
                    <a:pt x="73" y="1"/>
                    <a:pt x="73" y="1"/>
                    <a:pt x="73" y="1"/>
                  </a:cubicBezTo>
                  <a:cubicBezTo>
                    <a:pt x="75" y="1"/>
                    <a:pt x="77" y="3"/>
                    <a:pt x="78" y="5"/>
                  </a:cubicBezTo>
                  <a:cubicBezTo>
                    <a:pt x="79" y="7"/>
                    <a:pt x="79" y="9"/>
                    <a:pt x="79" y="11"/>
                  </a:cubicBezTo>
                  <a:cubicBezTo>
                    <a:pt x="88" y="5"/>
                    <a:pt x="99" y="2"/>
                    <a:pt x="110" y="2"/>
                  </a:cubicBezTo>
                  <a:cubicBezTo>
                    <a:pt x="131" y="2"/>
                    <a:pt x="145" y="14"/>
                    <a:pt x="147" y="33"/>
                  </a:cubicBezTo>
                  <a:cubicBezTo>
                    <a:pt x="148" y="45"/>
                    <a:pt x="142" y="55"/>
                    <a:pt x="137" y="65"/>
                  </a:cubicBezTo>
                  <a:cubicBezTo>
                    <a:pt x="131" y="75"/>
                    <a:pt x="125" y="85"/>
                    <a:pt x="126" y="97"/>
                  </a:cubicBezTo>
                  <a:cubicBezTo>
                    <a:pt x="127" y="97"/>
                    <a:pt x="130" y="96"/>
                    <a:pt x="132" y="95"/>
                  </a:cubicBezTo>
                  <a:cubicBezTo>
                    <a:pt x="135" y="93"/>
                    <a:pt x="138" y="91"/>
                    <a:pt x="142" y="91"/>
                  </a:cubicBezTo>
                  <a:cubicBezTo>
                    <a:pt x="144" y="91"/>
                    <a:pt x="145" y="92"/>
                    <a:pt x="147" y="93"/>
                  </a:cubicBezTo>
                  <a:cubicBezTo>
                    <a:pt x="147" y="93"/>
                    <a:pt x="147" y="93"/>
                    <a:pt x="147" y="93"/>
                  </a:cubicBezTo>
                  <a:cubicBezTo>
                    <a:pt x="149" y="96"/>
                    <a:pt x="149" y="101"/>
                    <a:pt x="149" y="106"/>
                  </a:cubicBezTo>
                  <a:cubicBezTo>
                    <a:pt x="148" y="109"/>
                    <a:pt x="148" y="112"/>
                    <a:pt x="149" y="114"/>
                  </a:cubicBezTo>
                  <a:cubicBezTo>
                    <a:pt x="149" y="115"/>
                    <a:pt x="149" y="115"/>
                    <a:pt x="149" y="115"/>
                  </a:cubicBezTo>
                  <a:cubicBezTo>
                    <a:pt x="148" y="115"/>
                    <a:pt x="148" y="115"/>
                    <a:pt x="148" y="115"/>
                  </a:cubicBezTo>
                  <a:cubicBezTo>
                    <a:pt x="146" y="117"/>
                    <a:pt x="143" y="118"/>
                    <a:pt x="141" y="118"/>
                  </a:cubicBezTo>
                  <a:cubicBezTo>
                    <a:pt x="137" y="118"/>
                    <a:pt x="134" y="116"/>
                    <a:pt x="130" y="114"/>
                  </a:cubicBezTo>
                  <a:cubicBezTo>
                    <a:pt x="130" y="115"/>
                    <a:pt x="130" y="115"/>
                    <a:pt x="130" y="115"/>
                  </a:cubicBezTo>
                  <a:cubicBezTo>
                    <a:pt x="130" y="126"/>
                    <a:pt x="130" y="136"/>
                    <a:pt x="141" y="136"/>
                  </a:cubicBezTo>
                  <a:cubicBezTo>
                    <a:pt x="141" y="138"/>
                    <a:pt x="141" y="138"/>
                    <a:pt x="141" y="138"/>
                  </a:cubicBezTo>
                  <a:cubicBezTo>
                    <a:pt x="139" y="138"/>
                    <a:pt x="138" y="138"/>
                    <a:pt x="137" y="138"/>
                  </a:cubicBezTo>
                  <a:cubicBezTo>
                    <a:pt x="123" y="138"/>
                    <a:pt x="123" y="125"/>
                    <a:pt x="123" y="112"/>
                  </a:cubicBezTo>
                  <a:cubicBezTo>
                    <a:pt x="123" y="108"/>
                    <a:pt x="123" y="105"/>
                    <a:pt x="123" y="102"/>
                  </a:cubicBezTo>
                  <a:cubicBezTo>
                    <a:pt x="123" y="99"/>
                    <a:pt x="122" y="96"/>
                    <a:pt x="122" y="94"/>
                  </a:cubicBezTo>
                  <a:cubicBezTo>
                    <a:pt x="122" y="94"/>
                    <a:pt x="122" y="94"/>
                    <a:pt x="122" y="94"/>
                  </a:cubicBezTo>
                  <a:cubicBezTo>
                    <a:pt x="122" y="93"/>
                    <a:pt x="122" y="93"/>
                    <a:pt x="122" y="93"/>
                  </a:cubicBezTo>
                  <a:cubicBezTo>
                    <a:pt x="121" y="92"/>
                    <a:pt x="121" y="91"/>
                    <a:pt x="121" y="90"/>
                  </a:cubicBezTo>
                  <a:cubicBezTo>
                    <a:pt x="120" y="84"/>
                    <a:pt x="118" y="78"/>
                    <a:pt x="120" y="70"/>
                  </a:cubicBezTo>
                  <a:cubicBezTo>
                    <a:pt x="122" y="64"/>
                    <a:pt x="125" y="57"/>
                    <a:pt x="129" y="51"/>
                  </a:cubicBezTo>
                  <a:cubicBezTo>
                    <a:pt x="136" y="39"/>
                    <a:pt x="143" y="27"/>
                    <a:pt x="132" y="13"/>
                  </a:cubicBezTo>
                  <a:cubicBezTo>
                    <a:pt x="126" y="11"/>
                    <a:pt x="121" y="10"/>
                    <a:pt x="115" y="10"/>
                  </a:cubicBezTo>
                  <a:cubicBezTo>
                    <a:pt x="104" y="10"/>
                    <a:pt x="93" y="14"/>
                    <a:pt x="83" y="18"/>
                  </a:cubicBezTo>
                  <a:cubicBezTo>
                    <a:pt x="72" y="22"/>
                    <a:pt x="61" y="26"/>
                    <a:pt x="49" y="26"/>
                  </a:cubicBezTo>
                  <a:cubicBezTo>
                    <a:pt x="48" y="26"/>
                    <a:pt x="47" y="26"/>
                    <a:pt x="45" y="26"/>
                  </a:cubicBezTo>
                  <a:cubicBezTo>
                    <a:pt x="40" y="25"/>
                    <a:pt x="35" y="23"/>
                    <a:pt x="30" y="22"/>
                  </a:cubicBezTo>
                  <a:cubicBezTo>
                    <a:pt x="25" y="19"/>
                    <a:pt x="19" y="17"/>
                    <a:pt x="13" y="17"/>
                  </a:cubicBezTo>
                  <a:cubicBezTo>
                    <a:pt x="9" y="17"/>
                    <a:pt x="4" y="19"/>
                    <a:pt x="1" y="21"/>
                  </a:cubicBezTo>
                  <a:cubicBezTo>
                    <a:pt x="0" y="20"/>
                    <a:pt x="0" y="20"/>
                    <a:pt x="0" y="20"/>
                  </a:cubicBezTo>
                  <a:cubicBezTo>
                    <a:pt x="5" y="15"/>
                    <a:pt x="11" y="13"/>
                    <a:pt x="20" y="13"/>
                  </a:cubicBezTo>
                  <a:cubicBezTo>
                    <a:pt x="20" y="13"/>
                    <a:pt x="20" y="13"/>
                    <a:pt x="20" y="13"/>
                  </a:cubicBezTo>
                  <a:cubicBezTo>
                    <a:pt x="26" y="13"/>
                    <a:pt x="33" y="14"/>
                    <a:pt x="39" y="15"/>
                  </a:cubicBezTo>
                  <a:cubicBezTo>
                    <a:pt x="46" y="16"/>
                    <a:pt x="53" y="17"/>
                    <a:pt x="59" y="17"/>
                  </a:cubicBezTo>
                  <a:cubicBezTo>
                    <a:pt x="61" y="16"/>
                    <a:pt x="60" y="13"/>
                    <a:pt x="59" y="10"/>
                  </a:cubicBezTo>
                  <a:cubicBezTo>
                    <a:pt x="58" y="8"/>
                    <a:pt x="58" y="7"/>
                    <a:pt x="58" y="5"/>
                  </a:cubicBezTo>
                  <a:cubicBezTo>
                    <a:pt x="58" y="5"/>
                    <a:pt x="58" y="5"/>
                    <a:pt x="58" y="5"/>
                  </a:cubicBezTo>
                  <a:cubicBezTo>
                    <a:pt x="58" y="4"/>
                    <a:pt x="58" y="4"/>
                    <a:pt x="58" y="4"/>
                  </a:cubicBezTo>
                  <a:cubicBezTo>
                    <a:pt x="59" y="4"/>
                    <a:pt x="59" y="3"/>
                    <a:pt x="60" y="3"/>
                  </a:cubicBezTo>
                  <a:cubicBezTo>
                    <a:pt x="62" y="1"/>
                    <a:pt x="63" y="0"/>
                    <a:pt x="65" y="0"/>
                  </a:cubicBezTo>
                  <a:close/>
                  <a:moveTo>
                    <a:pt x="67" y="2"/>
                  </a:moveTo>
                  <a:cubicBezTo>
                    <a:pt x="65" y="1"/>
                    <a:pt x="63" y="2"/>
                    <a:pt x="61" y="4"/>
                  </a:cubicBezTo>
                  <a:cubicBezTo>
                    <a:pt x="60" y="4"/>
                    <a:pt x="60" y="5"/>
                    <a:pt x="59" y="5"/>
                  </a:cubicBezTo>
                  <a:cubicBezTo>
                    <a:pt x="59" y="7"/>
                    <a:pt x="60" y="8"/>
                    <a:pt x="60" y="10"/>
                  </a:cubicBezTo>
                  <a:cubicBezTo>
                    <a:pt x="60" y="10"/>
                    <a:pt x="60" y="10"/>
                    <a:pt x="60" y="10"/>
                  </a:cubicBezTo>
                  <a:cubicBezTo>
                    <a:pt x="60" y="8"/>
                    <a:pt x="60" y="7"/>
                    <a:pt x="61" y="5"/>
                  </a:cubicBezTo>
                  <a:cubicBezTo>
                    <a:pt x="62" y="3"/>
                    <a:pt x="65" y="3"/>
                    <a:pt x="66" y="2"/>
                  </a:cubicBezTo>
                  <a:cubicBezTo>
                    <a:pt x="66" y="2"/>
                    <a:pt x="67" y="2"/>
                    <a:pt x="67" y="2"/>
                  </a:cubicBezTo>
                  <a:close/>
                  <a:moveTo>
                    <a:pt x="77" y="14"/>
                  </a:moveTo>
                  <a:cubicBezTo>
                    <a:pt x="76" y="13"/>
                    <a:pt x="76" y="13"/>
                    <a:pt x="76" y="13"/>
                  </a:cubicBezTo>
                  <a:cubicBezTo>
                    <a:pt x="78" y="11"/>
                    <a:pt x="78" y="8"/>
                    <a:pt x="77" y="6"/>
                  </a:cubicBezTo>
                  <a:cubicBezTo>
                    <a:pt x="75" y="3"/>
                    <a:pt x="73" y="1"/>
                    <a:pt x="72" y="2"/>
                  </a:cubicBezTo>
                  <a:cubicBezTo>
                    <a:pt x="73" y="5"/>
                    <a:pt x="76" y="11"/>
                    <a:pt x="73" y="15"/>
                  </a:cubicBezTo>
                  <a:cubicBezTo>
                    <a:pt x="72" y="16"/>
                    <a:pt x="70" y="17"/>
                    <a:pt x="67" y="17"/>
                  </a:cubicBezTo>
                  <a:cubicBezTo>
                    <a:pt x="66" y="17"/>
                    <a:pt x="66" y="17"/>
                    <a:pt x="66" y="17"/>
                  </a:cubicBezTo>
                  <a:cubicBezTo>
                    <a:pt x="66" y="17"/>
                    <a:pt x="66" y="17"/>
                    <a:pt x="66" y="17"/>
                  </a:cubicBezTo>
                  <a:cubicBezTo>
                    <a:pt x="65" y="12"/>
                    <a:pt x="66" y="10"/>
                    <a:pt x="68" y="8"/>
                  </a:cubicBezTo>
                  <a:cubicBezTo>
                    <a:pt x="68" y="8"/>
                    <a:pt x="68" y="7"/>
                    <a:pt x="69" y="7"/>
                  </a:cubicBezTo>
                  <a:cubicBezTo>
                    <a:pt x="69" y="6"/>
                    <a:pt x="68" y="6"/>
                    <a:pt x="68" y="6"/>
                  </a:cubicBezTo>
                  <a:cubicBezTo>
                    <a:pt x="67" y="6"/>
                    <a:pt x="66" y="7"/>
                    <a:pt x="65" y="8"/>
                  </a:cubicBezTo>
                  <a:cubicBezTo>
                    <a:pt x="64" y="10"/>
                    <a:pt x="63" y="11"/>
                    <a:pt x="61" y="12"/>
                  </a:cubicBezTo>
                  <a:cubicBezTo>
                    <a:pt x="61" y="12"/>
                    <a:pt x="61" y="12"/>
                    <a:pt x="61" y="12"/>
                  </a:cubicBezTo>
                  <a:cubicBezTo>
                    <a:pt x="61" y="14"/>
                    <a:pt x="62" y="17"/>
                    <a:pt x="60" y="18"/>
                  </a:cubicBezTo>
                  <a:cubicBezTo>
                    <a:pt x="60" y="19"/>
                    <a:pt x="60" y="19"/>
                    <a:pt x="60" y="19"/>
                  </a:cubicBezTo>
                  <a:cubicBezTo>
                    <a:pt x="60" y="19"/>
                    <a:pt x="60" y="19"/>
                    <a:pt x="60" y="19"/>
                  </a:cubicBezTo>
                  <a:cubicBezTo>
                    <a:pt x="53" y="18"/>
                    <a:pt x="46" y="17"/>
                    <a:pt x="39" y="16"/>
                  </a:cubicBezTo>
                  <a:cubicBezTo>
                    <a:pt x="32" y="15"/>
                    <a:pt x="26" y="14"/>
                    <a:pt x="20" y="14"/>
                  </a:cubicBezTo>
                  <a:cubicBezTo>
                    <a:pt x="20" y="14"/>
                    <a:pt x="20" y="14"/>
                    <a:pt x="20" y="14"/>
                  </a:cubicBezTo>
                  <a:cubicBezTo>
                    <a:pt x="15" y="14"/>
                    <a:pt x="11" y="15"/>
                    <a:pt x="7" y="17"/>
                  </a:cubicBezTo>
                  <a:cubicBezTo>
                    <a:pt x="9" y="16"/>
                    <a:pt x="11" y="16"/>
                    <a:pt x="13" y="16"/>
                  </a:cubicBezTo>
                  <a:cubicBezTo>
                    <a:pt x="18" y="16"/>
                    <a:pt x="24" y="18"/>
                    <a:pt x="29" y="19"/>
                  </a:cubicBezTo>
                  <a:cubicBezTo>
                    <a:pt x="31" y="19"/>
                    <a:pt x="31" y="19"/>
                    <a:pt x="31" y="19"/>
                  </a:cubicBezTo>
                  <a:cubicBezTo>
                    <a:pt x="34" y="18"/>
                    <a:pt x="37" y="17"/>
                    <a:pt x="40" y="17"/>
                  </a:cubicBezTo>
                  <a:cubicBezTo>
                    <a:pt x="40" y="17"/>
                    <a:pt x="40" y="17"/>
                    <a:pt x="40" y="17"/>
                  </a:cubicBezTo>
                  <a:cubicBezTo>
                    <a:pt x="45" y="17"/>
                    <a:pt x="49" y="18"/>
                    <a:pt x="54" y="19"/>
                  </a:cubicBezTo>
                  <a:cubicBezTo>
                    <a:pt x="55" y="19"/>
                    <a:pt x="57" y="20"/>
                    <a:pt x="58" y="20"/>
                  </a:cubicBezTo>
                  <a:cubicBezTo>
                    <a:pt x="60" y="20"/>
                    <a:pt x="60" y="20"/>
                    <a:pt x="60" y="20"/>
                  </a:cubicBezTo>
                  <a:cubicBezTo>
                    <a:pt x="59" y="21"/>
                    <a:pt x="59" y="21"/>
                    <a:pt x="59" y="21"/>
                  </a:cubicBezTo>
                  <a:cubicBezTo>
                    <a:pt x="56" y="23"/>
                    <a:pt x="53" y="24"/>
                    <a:pt x="50" y="24"/>
                  </a:cubicBezTo>
                  <a:cubicBezTo>
                    <a:pt x="47" y="24"/>
                    <a:pt x="43" y="23"/>
                    <a:pt x="40" y="22"/>
                  </a:cubicBezTo>
                  <a:cubicBezTo>
                    <a:pt x="37" y="21"/>
                    <a:pt x="34" y="20"/>
                    <a:pt x="31" y="20"/>
                  </a:cubicBezTo>
                  <a:cubicBezTo>
                    <a:pt x="30" y="20"/>
                    <a:pt x="30" y="20"/>
                    <a:pt x="30" y="20"/>
                  </a:cubicBezTo>
                  <a:cubicBezTo>
                    <a:pt x="30" y="20"/>
                    <a:pt x="31" y="20"/>
                    <a:pt x="31" y="20"/>
                  </a:cubicBezTo>
                  <a:cubicBezTo>
                    <a:pt x="36" y="22"/>
                    <a:pt x="41" y="24"/>
                    <a:pt x="46" y="24"/>
                  </a:cubicBezTo>
                  <a:cubicBezTo>
                    <a:pt x="47" y="24"/>
                    <a:pt x="48" y="24"/>
                    <a:pt x="49" y="24"/>
                  </a:cubicBezTo>
                  <a:cubicBezTo>
                    <a:pt x="61" y="24"/>
                    <a:pt x="72" y="20"/>
                    <a:pt x="82" y="16"/>
                  </a:cubicBezTo>
                  <a:cubicBezTo>
                    <a:pt x="84" y="16"/>
                    <a:pt x="86" y="15"/>
                    <a:pt x="88" y="14"/>
                  </a:cubicBezTo>
                  <a:cubicBezTo>
                    <a:pt x="88" y="14"/>
                    <a:pt x="88" y="14"/>
                    <a:pt x="88" y="14"/>
                  </a:cubicBezTo>
                  <a:cubicBezTo>
                    <a:pt x="87" y="13"/>
                    <a:pt x="87" y="12"/>
                    <a:pt x="87" y="12"/>
                  </a:cubicBezTo>
                  <a:cubicBezTo>
                    <a:pt x="88" y="10"/>
                    <a:pt x="91" y="9"/>
                    <a:pt x="94" y="7"/>
                  </a:cubicBezTo>
                  <a:cubicBezTo>
                    <a:pt x="97" y="7"/>
                    <a:pt x="99" y="6"/>
                    <a:pt x="100" y="5"/>
                  </a:cubicBezTo>
                  <a:cubicBezTo>
                    <a:pt x="101" y="4"/>
                    <a:pt x="101" y="4"/>
                    <a:pt x="101" y="4"/>
                  </a:cubicBezTo>
                  <a:cubicBezTo>
                    <a:pt x="92" y="6"/>
                    <a:pt x="84" y="9"/>
                    <a:pt x="77" y="14"/>
                  </a:cubicBezTo>
                  <a:close/>
                  <a:moveTo>
                    <a:pt x="126" y="98"/>
                  </a:moveTo>
                  <a:cubicBezTo>
                    <a:pt x="126" y="98"/>
                    <a:pt x="125" y="98"/>
                    <a:pt x="125" y="98"/>
                  </a:cubicBezTo>
                  <a:cubicBezTo>
                    <a:pt x="124" y="98"/>
                    <a:pt x="124" y="98"/>
                    <a:pt x="124" y="98"/>
                  </a:cubicBezTo>
                  <a:cubicBezTo>
                    <a:pt x="124" y="97"/>
                    <a:pt x="124" y="97"/>
                    <a:pt x="124" y="97"/>
                  </a:cubicBezTo>
                  <a:cubicBezTo>
                    <a:pt x="123" y="85"/>
                    <a:pt x="129" y="74"/>
                    <a:pt x="135" y="64"/>
                  </a:cubicBezTo>
                  <a:cubicBezTo>
                    <a:pt x="141" y="54"/>
                    <a:pt x="147" y="45"/>
                    <a:pt x="146" y="34"/>
                  </a:cubicBezTo>
                  <a:cubicBezTo>
                    <a:pt x="144" y="15"/>
                    <a:pt x="130" y="4"/>
                    <a:pt x="110" y="4"/>
                  </a:cubicBezTo>
                  <a:cubicBezTo>
                    <a:pt x="107" y="4"/>
                    <a:pt x="104" y="4"/>
                    <a:pt x="101" y="4"/>
                  </a:cubicBezTo>
                  <a:cubicBezTo>
                    <a:pt x="102" y="5"/>
                    <a:pt x="102" y="5"/>
                    <a:pt x="102" y="5"/>
                  </a:cubicBezTo>
                  <a:cubicBezTo>
                    <a:pt x="102" y="6"/>
                    <a:pt x="102" y="6"/>
                    <a:pt x="102" y="7"/>
                  </a:cubicBezTo>
                  <a:cubicBezTo>
                    <a:pt x="101" y="9"/>
                    <a:pt x="99" y="10"/>
                    <a:pt x="96" y="11"/>
                  </a:cubicBezTo>
                  <a:cubicBezTo>
                    <a:pt x="93" y="11"/>
                    <a:pt x="90" y="12"/>
                    <a:pt x="89" y="14"/>
                  </a:cubicBezTo>
                  <a:cubicBezTo>
                    <a:pt x="97" y="11"/>
                    <a:pt x="106" y="8"/>
                    <a:pt x="115" y="8"/>
                  </a:cubicBezTo>
                  <a:cubicBezTo>
                    <a:pt x="121" y="8"/>
                    <a:pt x="127" y="9"/>
                    <a:pt x="132" y="12"/>
                  </a:cubicBezTo>
                  <a:cubicBezTo>
                    <a:pt x="133" y="12"/>
                    <a:pt x="133" y="12"/>
                    <a:pt x="133" y="12"/>
                  </a:cubicBezTo>
                  <a:cubicBezTo>
                    <a:pt x="133" y="12"/>
                    <a:pt x="133" y="12"/>
                    <a:pt x="133" y="12"/>
                  </a:cubicBezTo>
                  <a:cubicBezTo>
                    <a:pt x="145" y="27"/>
                    <a:pt x="137" y="40"/>
                    <a:pt x="130" y="52"/>
                  </a:cubicBezTo>
                  <a:cubicBezTo>
                    <a:pt x="126" y="58"/>
                    <a:pt x="123" y="64"/>
                    <a:pt x="122" y="71"/>
                  </a:cubicBezTo>
                  <a:cubicBezTo>
                    <a:pt x="120" y="76"/>
                    <a:pt x="121" y="80"/>
                    <a:pt x="121" y="84"/>
                  </a:cubicBezTo>
                  <a:cubicBezTo>
                    <a:pt x="122" y="72"/>
                    <a:pt x="126" y="63"/>
                    <a:pt x="131" y="55"/>
                  </a:cubicBezTo>
                  <a:cubicBezTo>
                    <a:pt x="135" y="47"/>
                    <a:pt x="139" y="39"/>
                    <a:pt x="140" y="28"/>
                  </a:cubicBezTo>
                  <a:cubicBezTo>
                    <a:pt x="139" y="27"/>
                    <a:pt x="138" y="25"/>
                    <a:pt x="139" y="24"/>
                  </a:cubicBezTo>
                  <a:cubicBezTo>
                    <a:pt x="139" y="24"/>
                    <a:pt x="139" y="24"/>
                    <a:pt x="140" y="24"/>
                  </a:cubicBezTo>
                  <a:cubicBezTo>
                    <a:pt x="140" y="24"/>
                    <a:pt x="140" y="24"/>
                    <a:pt x="140" y="24"/>
                  </a:cubicBezTo>
                  <a:cubicBezTo>
                    <a:pt x="141" y="24"/>
                    <a:pt x="142" y="24"/>
                    <a:pt x="143" y="26"/>
                  </a:cubicBezTo>
                  <a:cubicBezTo>
                    <a:pt x="143" y="26"/>
                    <a:pt x="143" y="26"/>
                    <a:pt x="143" y="26"/>
                  </a:cubicBezTo>
                  <a:cubicBezTo>
                    <a:pt x="145" y="43"/>
                    <a:pt x="139" y="55"/>
                    <a:pt x="133" y="66"/>
                  </a:cubicBezTo>
                  <a:cubicBezTo>
                    <a:pt x="129" y="73"/>
                    <a:pt x="125" y="81"/>
                    <a:pt x="123" y="89"/>
                  </a:cubicBezTo>
                  <a:cubicBezTo>
                    <a:pt x="123" y="90"/>
                    <a:pt x="123" y="90"/>
                    <a:pt x="123" y="90"/>
                  </a:cubicBezTo>
                  <a:cubicBezTo>
                    <a:pt x="123" y="94"/>
                    <a:pt x="124" y="97"/>
                    <a:pt x="124" y="102"/>
                  </a:cubicBezTo>
                  <a:cubicBezTo>
                    <a:pt x="125" y="105"/>
                    <a:pt x="125" y="108"/>
                    <a:pt x="125" y="112"/>
                  </a:cubicBezTo>
                  <a:cubicBezTo>
                    <a:pt x="125" y="124"/>
                    <a:pt x="125" y="135"/>
                    <a:pt x="135" y="137"/>
                  </a:cubicBezTo>
                  <a:cubicBezTo>
                    <a:pt x="129" y="133"/>
                    <a:pt x="129" y="124"/>
                    <a:pt x="129" y="115"/>
                  </a:cubicBezTo>
                  <a:cubicBezTo>
                    <a:pt x="129" y="112"/>
                    <a:pt x="129" y="112"/>
                    <a:pt x="129" y="112"/>
                  </a:cubicBezTo>
                  <a:cubicBezTo>
                    <a:pt x="130" y="112"/>
                    <a:pt x="130" y="112"/>
                    <a:pt x="130" y="112"/>
                  </a:cubicBezTo>
                  <a:cubicBezTo>
                    <a:pt x="133" y="115"/>
                    <a:pt x="137" y="116"/>
                    <a:pt x="141" y="116"/>
                  </a:cubicBezTo>
                  <a:cubicBezTo>
                    <a:pt x="143" y="116"/>
                    <a:pt x="145" y="115"/>
                    <a:pt x="147" y="114"/>
                  </a:cubicBezTo>
                  <a:cubicBezTo>
                    <a:pt x="147" y="112"/>
                    <a:pt x="147" y="109"/>
                    <a:pt x="147" y="106"/>
                  </a:cubicBezTo>
                  <a:cubicBezTo>
                    <a:pt x="147" y="103"/>
                    <a:pt x="147" y="100"/>
                    <a:pt x="147" y="98"/>
                  </a:cubicBezTo>
                  <a:cubicBezTo>
                    <a:pt x="147" y="98"/>
                    <a:pt x="147" y="98"/>
                    <a:pt x="147" y="98"/>
                  </a:cubicBezTo>
                  <a:cubicBezTo>
                    <a:pt x="146" y="99"/>
                    <a:pt x="145" y="99"/>
                    <a:pt x="144" y="99"/>
                  </a:cubicBezTo>
                  <a:cubicBezTo>
                    <a:pt x="143" y="99"/>
                    <a:pt x="142" y="99"/>
                    <a:pt x="141" y="99"/>
                  </a:cubicBezTo>
                  <a:cubicBezTo>
                    <a:pt x="138" y="98"/>
                    <a:pt x="136" y="97"/>
                    <a:pt x="134" y="98"/>
                  </a:cubicBezTo>
                  <a:cubicBezTo>
                    <a:pt x="131" y="99"/>
                    <a:pt x="131" y="99"/>
                    <a:pt x="131" y="99"/>
                  </a:cubicBezTo>
                  <a:cubicBezTo>
                    <a:pt x="133" y="97"/>
                    <a:pt x="133" y="97"/>
                    <a:pt x="133" y="97"/>
                  </a:cubicBezTo>
                  <a:cubicBezTo>
                    <a:pt x="137" y="93"/>
                    <a:pt x="142" y="93"/>
                    <a:pt x="147" y="97"/>
                  </a:cubicBezTo>
                  <a:cubicBezTo>
                    <a:pt x="147" y="97"/>
                    <a:pt x="147" y="97"/>
                    <a:pt x="147" y="97"/>
                  </a:cubicBezTo>
                  <a:cubicBezTo>
                    <a:pt x="147" y="96"/>
                    <a:pt x="146" y="95"/>
                    <a:pt x="146" y="94"/>
                  </a:cubicBezTo>
                  <a:cubicBezTo>
                    <a:pt x="145" y="93"/>
                    <a:pt x="143" y="93"/>
                    <a:pt x="142" y="93"/>
                  </a:cubicBezTo>
                  <a:cubicBezTo>
                    <a:pt x="139" y="93"/>
                    <a:pt x="136" y="94"/>
                    <a:pt x="133" y="96"/>
                  </a:cubicBezTo>
                  <a:cubicBezTo>
                    <a:pt x="130" y="97"/>
                    <a:pt x="128" y="98"/>
                    <a:pt x="126" y="98"/>
                  </a:cubicBezTo>
                  <a:close/>
                  <a:moveTo>
                    <a:pt x="88" y="12"/>
                  </a:moveTo>
                  <a:cubicBezTo>
                    <a:pt x="90" y="11"/>
                    <a:pt x="93" y="10"/>
                    <a:pt x="95" y="9"/>
                  </a:cubicBezTo>
                  <a:cubicBezTo>
                    <a:pt x="98" y="8"/>
                    <a:pt x="100" y="8"/>
                    <a:pt x="101" y="7"/>
                  </a:cubicBezTo>
                  <a:cubicBezTo>
                    <a:pt x="101" y="7"/>
                    <a:pt x="101" y="6"/>
                    <a:pt x="101" y="6"/>
                  </a:cubicBezTo>
                  <a:cubicBezTo>
                    <a:pt x="99" y="7"/>
                    <a:pt x="97" y="8"/>
                    <a:pt x="95" y="9"/>
                  </a:cubicBezTo>
                  <a:cubicBezTo>
                    <a:pt x="92" y="10"/>
                    <a:pt x="89" y="11"/>
                    <a:pt x="88" y="12"/>
                  </a:cubicBezTo>
                  <a:close/>
                  <a:moveTo>
                    <a:pt x="56" y="21"/>
                  </a:moveTo>
                  <a:cubicBezTo>
                    <a:pt x="55" y="21"/>
                    <a:pt x="54" y="21"/>
                    <a:pt x="53" y="20"/>
                  </a:cubicBezTo>
                  <a:cubicBezTo>
                    <a:pt x="49" y="19"/>
                    <a:pt x="45" y="19"/>
                    <a:pt x="40" y="19"/>
                  </a:cubicBezTo>
                  <a:cubicBezTo>
                    <a:pt x="39" y="19"/>
                    <a:pt x="37" y="19"/>
                    <a:pt x="35" y="19"/>
                  </a:cubicBezTo>
                  <a:cubicBezTo>
                    <a:pt x="37" y="20"/>
                    <a:pt x="38" y="20"/>
                    <a:pt x="40" y="20"/>
                  </a:cubicBezTo>
                  <a:cubicBezTo>
                    <a:pt x="44" y="21"/>
                    <a:pt x="47" y="22"/>
                    <a:pt x="50" y="22"/>
                  </a:cubicBezTo>
                  <a:cubicBezTo>
                    <a:pt x="52" y="22"/>
                    <a:pt x="54" y="22"/>
                    <a:pt x="56" y="21"/>
                  </a:cubicBezTo>
                  <a:close/>
                  <a:moveTo>
                    <a:pt x="141" y="27"/>
                  </a:moveTo>
                  <a:cubicBezTo>
                    <a:pt x="141" y="26"/>
                    <a:pt x="141" y="26"/>
                    <a:pt x="140" y="25"/>
                  </a:cubicBezTo>
                  <a:cubicBezTo>
                    <a:pt x="141" y="26"/>
                    <a:pt x="141" y="27"/>
                    <a:pt x="141" y="27"/>
                  </a:cubicBezTo>
                  <a:cubicBezTo>
                    <a:pt x="141" y="28"/>
                    <a:pt x="141" y="28"/>
                    <a:pt x="141" y="28"/>
                  </a:cubicBezTo>
                  <a:cubicBezTo>
                    <a:pt x="141" y="28"/>
                    <a:pt x="141" y="28"/>
                    <a:pt x="141" y="28"/>
                  </a:cubicBezTo>
                  <a:cubicBezTo>
                    <a:pt x="141" y="40"/>
                    <a:pt x="136" y="48"/>
                    <a:pt x="132" y="56"/>
                  </a:cubicBezTo>
                  <a:cubicBezTo>
                    <a:pt x="128" y="64"/>
                    <a:pt x="123" y="72"/>
                    <a:pt x="123" y="84"/>
                  </a:cubicBezTo>
                  <a:cubicBezTo>
                    <a:pt x="125" y="77"/>
                    <a:pt x="128" y="71"/>
                    <a:pt x="131" y="66"/>
                  </a:cubicBezTo>
                  <a:cubicBezTo>
                    <a:pt x="138" y="54"/>
                    <a:pt x="144" y="43"/>
                    <a:pt x="141" y="27"/>
                  </a:cubicBezTo>
                  <a:close/>
                  <a:moveTo>
                    <a:pt x="145" y="98"/>
                  </a:moveTo>
                  <a:cubicBezTo>
                    <a:pt x="142" y="95"/>
                    <a:pt x="139" y="95"/>
                    <a:pt x="136" y="96"/>
                  </a:cubicBezTo>
                  <a:cubicBezTo>
                    <a:pt x="138" y="96"/>
                    <a:pt x="140" y="97"/>
                    <a:pt x="141" y="97"/>
                  </a:cubicBezTo>
                  <a:cubicBezTo>
                    <a:pt x="143" y="98"/>
                    <a:pt x="144" y="98"/>
                    <a:pt x="145" y="98"/>
                  </a:cubicBezTo>
                  <a:close/>
                  <a:moveTo>
                    <a:pt x="132" y="100"/>
                  </a:moveTo>
                  <a:cubicBezTo>
                    <a:pt x="142" y="100"/>
                    <a:pt x="142" y="100"/>
                    <a:pt x="142" y="100"/>
                  </a:cubicBezTo>
                  <a:cubicBezTo>
                    <a:pt x="143" y="100"/>
                    <a:pt x="143" y="100"/>
                    <a:pt x="143" y="100"/>
                  </a:cubicBezTo>
                  <a:cubicBezTo>
                    <a:pt x="146" y="102"/>
                    <a:pt x="146" y="108"/>
                    <a:pt x="146" y="113"/>
                  </a:cubicBezTo>
                  <a:cubicBezTo>
                    <a:pt x="146" y="114"/>
                    <a:pt x="146" y="114"/>
                    <a:pt x="146" y="114"/>
                  </a:cubicBezTo>
                  <a:cubicBezTo>
                    <a:pt x="145" y="114"/>
                    <a:pt x="145" y="114"/>
                    <a:pt x="145" y="114"/>
                  </a:cubicBezTo>
                  <a:cubicBezTo>
                    <a:pt x="138" y="115"/>
                    <a:pt x="132" y="112"/>
                    <a:pt x="130" y="108"/>
                  </a:cubicBezTo>
                  <a:cubicBezTo>
                    <a:pt x="129" y="105"/>
                    <a:pt x="129" y="102"/>
                    <a:pt x="132" y="100"/>
                  </a:cubicBezTo>
                  <a:close/>
                  <a:moveTo>
                    <a:pt x="142" y="101"/>
                  </a:moveTo>
                  <a:cubicBezTo>
                    <a:pt x="133" y="101"/>
                    <a:pt x="133" y="101"/>
                    <a:pt x="133" y="101"/>
                  </a:cubicBezTo>
                  <a:cubicBezTo>
                    <a:pt x="131" y="103"/>
                    <a:pt x="130" y="105"/>
                    <a:pt x="131" y="107"/>
                  </a:cubicBezTo>
                  <a:cubicBezTo>
                    <a:pt x="133" y="111"/>
                    <a:pt x="138" y="113"/>
                    <a:pt x="144" y="112"/>
                  </a:cubicBezTo>
                  <a:cubicBezTo>
                    <a:pt x="145" y="106"/>
                    <a:pt x="144" y="103"/>
                    <a:pt x="142" y="10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23" name="Freeform 51"/>
            <p:cNvSpPr>
              <a:spLocks noEditPoints="1"/>
            </p:cNvSpPr>
            <p:nvPr/>
          </p:nvSpPr>
          <p:spPr bwMode="auto">
            <a:xfrm>
              <a:off x="4205288" y="5753100"/>
              <a:ext cx="303213" cy="344488"/>
            </a:xfrm>
            <a:custGeom>
              <a:avLst/>
              <a:gdLst>
                <a:gd name="T0" fmla="*/ 47 w 135"/>
                <a:gd name="T1" fmla="*/ 133 h 153"/>
                <a:gd name="T2" fmla="*/ 91 w 135"/>
                <a:gd name="T3" fmla="*/ 114 h 153"/>
                <a:gd name="T4" fmla="*/ 47 w 135"/>
                <a:gd name="T5" fmla="*/ 138 h 153"/>
                <a:gd name="T6" fmla="*/ 0 w 135"/>
                <a:gd name="T7" fmla="*/ 124 h 153"/>
                <a:gd name="T8" fmla="*/ 4 w 135"/>
                <a:gd name="T9" fmla="*/ 133 h 153"/>
                <a:gd name="T10" fmla="*/ 97 w 135"/>
                <a:gd name="T11" fmla="*/ 109 h 153"/>
                <a:gd name="T12" fmla="*/ 100 w 135"/>
                <a:gd name="T13" fmla="*/ 94 h 153"/>
                <a:gd name="T14" fmla="*/ 125 w 135"/>
                <a:gd name="T15" fmla="*/ 22 h 153"/>
                <a:gd name="T16" fmla="*/ 101 w 135"/>
                <a:gd name="T17" fmla="*/ 15 h 153"/>
                <a:gd name="T18" fmla="*/ 114 w 135"/>
                <a:gd name="T19" fmla="*/ 5 h 153"/>
                <a:gd name="T20" fmla="*/ 132 w 135"/>
                <a:gd name="T21" fmla="*/ 30 h 153"/>
                <a:gd name="T22" fmla="*/ 107 w 135"/>
                <a:gd name="T23" fmla="*/ 106 h 153"/>
                <a:gd name="T24" fmla="*/ 100 w 135"/>
                <a:gd name="T25" fmla="*/ 137 h 153"/>
                <a:gd name="T26" fmla="*/ 95 w 135"/>
                <a:gd name="T27" fmla="*/ 113 h 153"/>
                <a:gd name="T28" fmla="*/ 47 w 135"/>
                <a:gd name="T29" fmla="*/ 133 h 153"/>
                <a:gd name="T30" fmla="*/ 102 w 135"/>
                <a:gd name="T31" fmla="*/ 107 h 153"/>
                <a:gd name="T32" fmla="*/ 128 w 135"/>
                <a:gd name="T33" fmla="*/ 36 h 153"/>
                <a:gd name="T34" fmla="*/ 102 w 135"/>
                <a:gd name="T35" fmla="*/ 107 h 153"/>
                <a:gd name="T36" fmla="*/ 114 w 135"/>
                <a:gd name="T37" fmla="*/ 110 h 153"/>
                <a:gd name="T38" fmla="*/ 118 w 135"/>
                <a:gd name="T39" fmla="*/ 128 h 153"/>
                <a:gd name="T40" fmla="*/ 114 w 135"/>
                <a:gd name="T41" fmla="*/ 110 h 153"/>
                <a:gd name="T42" fmla="*/ 104 w 135"/>
                <a:gd name="T43" fmla="*/ 110 h 153"/>
                <a:gd name="T44" fmla="*/ 102 w 135"/>
                <a:gd name="T45" fmla="*/ 131 h 153"/>
                <a:gd name="T46" fmla="*/ 115 w 135"/>
                <a:gd name="T47" fmla="*/ 133 h 153"/>
                <a:gd name="T48" fmla="*/ 104 w 135"/>
                <a:gd name="T49" fmla="*/ 110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35" h="153">
                  <a:moveTo>
                    <a:pt x="47" y="133"/>
                  </a:moveTo>
                  <a:cubicBezTo>
                    <a:pt x="62" y="133"/>
                    <a:pt x="76" y="119"/>
                    <a:pt x="91" y="114"/>
                  </a:cubicBezTo>
                  <a:cubicBezTo>
                    <a:pt x="82" y="120"/>
                    <a:pt x="63" y="134"/>
                    <a:pt x="47" y="138"/>
                  </a:cubicBezTo>
                  <a:cubicBezTo>
                    <a:pt x="28" y="143"/>
                    <a:pt x="0" y="144"/>
                    <a:pt x="0" y="124"/>
                  </a:cubicBezTo>
                  <a:cubicBezTo>
                    <a:pt x="6" y="123"/>
                    <a:pt x="1" y="132"/>
                    <a:pt x="4" y="133"/>
                  </a:cubicBezTo>
                  <a:cubicBezTo>
                    <a:pt x="38" y="148"/>
                    <a:pt x="65" y="113"/>
                    <a:pt x="97" y="109"/>
                  </a:cubicBezTo>
                  <a:cubicBezTo>
                    <a:pt x="98" y="104"/>
                    <a:pt x="100" y="100"/>
                    <a:pt x="100" y="94"/>
                  </a:cubicBezTo>
                  <a:cubicBezTo>
                    <a:pt x="109" y="85"/>
                    <a:pt x="131" y="46"/>
                    <a:pt x="125" y="22"/>
                  </a:cubicBezTo>
                  <a:cubicBezTo>
                    <a:pt x="123" y="12"/>
                    <a:pt x="109" y="0"/>
                    <a:pt x="101" y="15"/>
                  </a:cubicBezTo>
                  <a:cubicBezTo>
                    <a:pt x="97" y="9"/>
                    <a:pt x="107" y="4"/>
                    <a:pt x="114" y="5"/>
                  </a:cubicBezTo>
                  <a:cubicBezTo>
                    <a:pt x="125" y="6"/>
                    <a:pt x="131" y="18"/>
                    <a:pt x="132" y="30"/>
                  </a:cubicBezTo>
                  <a:cubicBezTo>
                    <a:pt x="135" y="56"/>
                    <a:pt x="111" y="90"/>
                    <a:pt x="107" y="106"/>
                  </a:cubicBezTo>
                  <a:cubicBezTo>
                    <a:pt x="133" y="105"/>
                    <a:pt x="126" y="153"/>
                    <a:pt x="100" y="137"/>
                  </a:cubicBezTo>
                  <a:cubicBezTo>
                    <a:pt x="97" y="130"/>
                    <a:pt x="98" y="120"/>
                    <a:pt x="95" y="113"/>
                  </a:cubicBezTo>
                  <a:cubicBezTo>
                    <a:pt x="78" y="113"/>
                    <a:pt x="63" y="127"/>
                    <a:pt x="47" y="133"/>
                  </a:cubicBezTo>
                  <a:close/>
                  <a:moveTo>
                    <a:pt x="102" y="107"/>
                  </a:moveTo>
                  <a:cubicBezTo>
                    <a:pt x="112" y="84"/>
                    <a:pt x="130" y="63"/>
                    <a:pt x="128" y="36"/>
                  </a:cubicBezTo>
                  <a:cubicBezTo>
                    <a:pt x="126" y="65"/>
                    <a:pt x="105" y="83"/>
                    <a:pt x="102" y="107"/>
                  </a:cubicBezTo>
                  <a:close/>
                  <a:moveTo>
                    <a:pt x="114" y="110"/>
                  </a:moveTo>
                  <a:cubicBezTo>
                    <a:pt x="117" y="118"/>
                    <a:pt x="121" y="121"/>
                    <a:pt x="118" y="128"/>
                  </a:cubicBezTo>
                  <a:cubicBezTo>
                    <a:pt x="128" y="125"/>
                    <a:pt x="119" y="112"/>
                    <a:pt x="114" y="110"/>
                  </a:cubicBezTo>
                  <a:close/>
                  <a:moveTo>
                    <a:pt x="104" y="110"/>
                  </a:moveTo>
                  <a:cubicBezTo>
                    <a:pt x="100" y="114"/>
                    <a:pt x="100" y="125"/>
                    <a:pt x="102" y="131"/>
                  </a:cubicBezTo>
                  <a:cubicBezTo>
                    <a:pt x="108" y="132"/>
                    <a:pt x="110" y="135"/>
                    <a:pt x="115" y="133"/>
                  </a:cubicBezTo>
                  <a:cubicBezTo>
                    <a:pt x="120" y="121"/>
                    <a:pt x="114" y="111"/>
                    <a:pt x="104" y="110"/>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24" name="Freeform 52"/>
            <p:cNvSpPr>
              <a:spLocks noEditPoints="1"/>
            </p:cNvSpPr>
            <p:nvPr/>
          </p:nvSpPr>
          <p:spPr bwMode="auto">
            <a:xfrm>
              <a:off x="4202113" y="5762625"/>
              <a:ext cx="306388" cy="311150"/>
            </a:xfrm>
            <a:custGeom>
              <a:avLst/>
              <a:gdLst>
                <a:gd name="T0" fmla="*/ 0 w 136"/>
                <a:gd name="T1" fmla="*/ 120 h 138"/>
                <a:gd name="T2" fmla="*/ 4 w 136"/>
                <a:gd name="T3" fmla="*/ 120 h 138"/>
                <a:gd name="T4" fmla="*/ 23 w 136"/>
                <a:gd name="T5" fmla="*/ 132 h 138"/>
                <a:gd name="T6" fmla="*/ 97 w 136"/>
                <a:gd name="T7" fmla="*/ 104 h 138"/>
                <a:gd name="T8" fmla="*/ 100 w 136"/>
                <a:gd name="T9" fmla="*/ 90 h 138"/>
                <a:gd name="T10" fmla="*/ 103 w 136"/>
                <a:gd name="T11" fmla="*/ 11 h 138"/>
                <a:gd name="T12" fmla="*/ 101 w 136"/>
                <a:gd name="T13" fmla="*/ 6 h 138"/>
                <a:gd name="T14" fmla="*/ 134 w 136"/>
                <a:gd name="T15" fmla="*/ 26 h 138"/>
                <a:gd name="T16" fmla="*/ 125 w 136"/>
                <a:gd name="T17" fmla="*/ 119 h 138"/>
                <a:gd name="T18" fmla="*/ 100 w 136"/>
                <a:gd name="T19" fmla="*/ 133 h 138"/>
                <a:gd name="T20" fmla="*/ 96 w 136"/>
                <a:gd name="T21" fmla="*/ 110 h 138"/>
                <a:gd name="T22" fmla="*/ 87 w 136"/>
                <a:gd name="T23" fmla="*/ 115 h 138"/>
                <a:gd name="T24" fmla="*/ 5 w 136"/>
                <a:gd name="T25" fmla="*/ 129 h 138"/>
                <a:gd name="T26" fmla="*/ 48 w 136"/>
                <a:gd name="T27" fmla="*/ 134 h 138"/>
                <a:gd name="T28" fmla="*/ 48 w 136"/>
                <a:gd name="T29" fmla="*/ 129 h 138"/>
                <a:gd name="T30" fmla="*/ 65 w 136"/>
                <a:gd name="T31" fmla="*/ 120 h 138"/>
                <a:gd name="T32" fmla="*/ 97 w 136"/>
                <a:gd name="T33" fmla="*/ 108 h 138"/>
                <a:gd name="T34" fmla="*/ 97 w 136"/>
                <a:gd name="T35" fmla="*/ 109 h 138"/>
                <a:gd name="T36" fmla="*/ 111 w 136"/>
                <a:gd name="T37" fmla="*/ 135 h 138"/>
                <a:gd name="T38" fmla="*/ 118 w 136"/>
                <a:gd name="T39" fmla="*/ 125 h 138"/>
                <a:gd name="T40" fmla="*/ 117 w 136"/>
                <a:gd name="T41" fmla="*/ 129 h 138"/>
                <a:gd name="T42" fmla="*/ 108 w 136"/>
                <a:gd name="T43" fmla="*/ 129 h 138"/>
                <a:gd name="T44" fmla="*/ 103 w 136"/>
                <a:gd name="T45" fmla="*/ 128 h 138"/>
                <a:gd name="T46" fmla="*/ 105 w 136"/>
                <a:gd name="T47" fmla="*/ 105 h 138"/>
                <a:gd name="T48" fmla="*/ 118 w 136"/>
                <a:gd name="T49" fmla="*/ 124 h 138"/>
                <a:gd name="T50" fmla="*/ 114 w 136"/>
                <a:gd name="T51" fmla="*/ 105 h 138"/>
                <a:gd name="T52" fmla="*/ 108 w 136"/>
                <a:gd name="T53" fmla="*/ 102 h 138"/>
                <a:gd name="T54" fmla="*/ 115 w 136"/>
                <a:gd name="T55" fmla="*/ 82 h 138"/>
                <a:gd name="T56" fmla="*/ 102 w 136"/>
                <a:gd name="T57" fmla="*/ 7 h 138"/>
                <a:gd name="T58" fmla="*/ 127 w 136"/>
                <a:gd name="T59" fmla="*/ 18 h 138"/>
                <a:gd name="T60" fmla="*/ 98 w 136"/>
                <a:gd name="T61" fmla="*/ 105 h 138"/>
                <a:gd name="T62" fmla="*/ 23 w 136"/>
                <a:gd name="T63" fmla="*/ 133 h 138"/>
                <a:gd name="T64" fmla="*/ 104 w 136"/>
                <a:gd name="T65" fmla="*/ 127 h 138"/>
                <a:gd name="T66" fmla="*/ 115 w 136"/>
                <a:gd name="T67" fmla="*/ 113 h 138"/>
                <a:gd name="T68" fmla="*/ 89 w 136"/>
                <a:gd name="T69" fmla="*/ 110 h 138"/>
                <a:gd name="T70" fmla="*/ 74 w 136"/>
                <a:gd name="T71" fmla="*/ 118 h 138"/>
                <a:gd name="T72" fmla="*/ 4 w 136"/>
                <a:gd name="T73" fmla="*/ 127 h 138"/>
                <a:gd name="T74" fmla="*/ 2 w 136"/>
                <a:gd name="T75" fmla="*/ 121 h 138"/>
                <a:gd name="T76" fmla="*/ 120 w 136"/>
                <a:gd name="T77" fmla="*/ 123 h 138"/>
                <a:gd name="T78" fmla="*/ 102 w 136"/>
                <a:gd name="T79" fmla="*/ 108 h 138"/>
                <a:gd name="T80" fmla="*/ 128 w 136"/>
                <a:gd name="T81" fmla="*/ 32 h 138"/>
                <a:gd name="T82" fmla="*/ 104 w 136"/>
                <a:gd name="T83" fmla="*/ 103 h 138"/>
                <a:gd name="T84" fmla="*/ 116 w 136"/>
                <a:gd name="T85" fmla="*/ 72 h 138"/>
                <a:gd name="T86" fmla="*/ 128 w 136"/>
                <a:gd name="T87" fmla="*/ 44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36" h="138">
                  <a:moveTo>
                    <a:pt x="26" y="138"/>
                  </a:moveTo>
                  <a:cubicBezTo>
                    <a:pt x="16" y="138"/>
                    <a:pt x="9" y="136"/>
                    <a:pt x="5" y="131"/>
                  </a:cubicBezTo>
                  <a:cubicBezTo>
                    <a:pt x="2" y="129"/>
                    <a:pt x="0" y="125"/>
                    <a:pt x="0" y="120"/>
                  </a:cubicBezTo>
                  <a:cubicBezTo>
                    <a:pt x="0" y="120"/>
                    <a:pt x="0" y="120"/>
                    <a:pt x="0" y="120"/>
                  </a:cubicBezTo>
                  <a:cubicBezTo>
                    <a:pt x="1" y="119"/>
                    <a:pt x="1" y="119"/>
                    <a:pt x="1" y="119"/>
                  </a:cubicBezTo>
                  <a:cubicBezTo>
                    <a:pt x="2" y="119"/>
                    <a:pt x="3" y="119"/>
                    <a:pt x="4" y="120"/>
                  </a:cubicBezTo>
                  <a:cubicBezTo>
                    <a:pt x="5" y="121"/>
                    <a:pt x="5" y="123"/>
                    <a:pt x="5" y="124"/>
                  </a:cubicBezTo>
                  <a:cubicBezTo>
                    <a:pt x="5" y="126"/>
                    <a:pt x="5" y="128"/>
                    <a:pt x="6" y="128"/>
                  </a:cubicBezTo>
                  <a:cubicBezTo>
                    <a:pt x="11" y="131"/>
                    <a:pt x="17" y="132"/>
                    <a:pt x="23" y="132"/>
                  </a:cubicBezTo>
                  <a:cubicBezTo>
                    <a:pt x="37" y="132"/>
                    <a:pt x="49" y="125"/>
                    <a:pt x="63" y="118"/>
                  </a:cubicBezTo>
                  <a:cubicBezTo>
                    <a:pt x="74" y="112"/>
                    <a:pt x="85" y="106"/>
                    <a:pt x="97" y="104"/>
                  </a:cubicBezTo>
                  <a:cubicBezTo>
                    <a:pt x="97" y="104"/>
                    <a:pt x="97" y="104"/>
                    <a:pt x="97" y="104"/>
                  </a:cubicBezTo>
                  <a:cubicBezTo>
                    <a:pt x="99" y="100"/>
                    <a:pt x="100" y="96"/>
                    <a:pt x="100" y="90"/>
                  </a:cubicBezTo>
                  <a:cubicBezTo>
                    <a:pt x="100" y="90"/>
                    <a:pt x="100" y="90"/>
                    <a:pt x="100" y="90"/>
                  </a:cubicBezTo>
                  <a:cubicBezTo>
                    <a:pt x="100" y="90"/>
                    <a:pt x="100" y="90"/>
                    <a:pt x="100" y="90"/>
                  </a:cubicBezTo>
                  <a:cubicBezTo>
                    <a:pt x="109" y="81"/>
                    <a:pt x="132" y="42"/>
                    <a:pt x="125" y="18"/>
                  </a:cubicBezTo>
                  <a:cubicBezTo>
                    <a:pt x="124" y="12"/>
                    <a:pt x="117" y="4"/>
                    <a:pt x="111" y="4"/>
                  </a:cubicBezTo>
                  <a:cubicBezTo>
                    <a:pt x="108" y="4"/>
                    <a:pt x="105" y="7"/>
                    <a:pt x="103" y="11"/>
                  </a:cubicBezTo>
                  <a:cubicBezTo>
                    <a:pt x="102" y="12"/>
                    <a:pt x="102" y="12"/>
                    <a:pt x="102" y="12"/>
                  </a:cubicBezTo>
                  <a:cubicBezTo>
                    <a:pt x="101" y="11"/>
                    <a:pt x="101" y="11"/>
                    <a:pt x="101" y="11"/>
                  </a:cubicBezTo>
                  <a:cubicBezTo>
                    <a:pt x="100" y="9"/>
                    <a:pt x="100" y="8"/>
                    <a:pt x="101" y="6"/>
                  </a:cubicBezTo>
                  <a:cubicBezTo>
                    <a:pt x="103" y="2"/>
                    <a:pt x="109" y="0"/>
                    <a:pt x="114" y="0"/>
                  </a:cubicBezTo>
                  <a:cubicBezTo>
                    <a:pt x="114" y="0"/>
                    <a:pt x="114" y="0"/>
                    <a:pt x="115" y="0"/>
                  </a:cubicBezTo>
                  <a:cubicBezTo>
                    <a:pt x="127" y="1"/>
                    <a:pt x="133" y="14"/>
                    <a:pt x="134" y="26"/>
                  </a:cubicBezTo>
                  <a:cubicBezTo>
                    <a:pt x="136" y="44"/>
                    <a:pt x="125" y="66"/>
                    <a:pt x="117" y="83"/>
                  </a:cubicBezTo>
                  <a:cubicBezTo>
                    <a:pt x="113" y="90"/>
                    <a:pt x="110" y="96"/>
                    <a:pt x="109" y="101"/>
                  </a:cubicBezTo>
                  <a:cubicBezTo>
                    <a:pt x="120" y="101"/>
                    <a:pt x="125" y="110"/>
                    <a:pt x="125" y="119"/>
                  </a:cubicBezTo>
                  <a:cubicBezTo>
                    <a:pt x="125" y="128"/>
                    <a:pt x="120" y="137"/>
                    <a:pt x="111" y="137"/>
                  </a:cubicBezTo>
                  <a:cubicBezTo>
                    <a:pt x="107" y="137"/>
                    <a:pt x="104" y="136"/>
                    <a:pt x="100" y="134"/>
                  </a:cubicBezTo>
                  <a:cubicBezTo>
                    <a:pt x="100" y="133"/>
                    <a:pt x="100" y="133"/>
                    <a:pt x="100" y="133"/>
                  </a:cubicBezTo>
                  <a:cubicBezTo>
                    <a:pt x="100" y="133"/>
                    <a:pt x="100" y="133"/>
                    <a:pt x="100" y="133"/>
                  </a:cubicBezTo>
                  <a:cubicBezTo>
                    <a:pt x="98" y="130"/>
                    <a:pt x="98" y="125"/>
                    <a:pt x="97" y="120"/>
                  </a:cubicBezTo>
                  <a:cubicBezTo>
                    <a:pt x="97" y="116"/>
                    <a:pt x="97" y="113"/>
                    <a:pt x="96" y="110"/>
                  </a:cubicBezTo>
                  <a:cubicBezTo>
                    <a:pt x="95" y="110"/>
                    <a:pt x="95" y="110"/>
                    <a:pt x="94" y="110"/>
                  </a:cubicBezTo>
                  <a:cubicBezTo>
                    <a:pt x="92" y="111"/>
                    <a:pt x="92" y="111"/>
                    <a:pt x="92" y="111"/>
                  </a:cubicBezTo>
                  <a:cubicBezTo>
                    <a:pt x="91" y="112"/>
                    <a:pt x="89" y="113"/>
                    <a:pt x="87" y="115"/>
                  </a:cubicBezTo>
                  <a:cubicBezTo>
                    <a:pt x="77" y="121"/>
                    <a:pt x="61" y="132"/>
                    <a:pt x="48" y="135"/>
                  </a:cubicBezTo>
                  <a:cubicBezTo>
                    <a:pt x="41" y="137"/>
                    <a:pt x="33" y="138"/>
                    <a:pt x="26" y="138"/>
                  </a:cubicBezTo>
                  <a:close/>
                  <a:moveTo>
                    <a:pt x="5" y="129"/>
                  </a:moveTo>
                  <a:cubicBezTo>
                    <a:pt x="5" y="130"/>
                    <a:pt x="5" y="130"/>
                    <a:pt x="6" y="130"/>
                  </a:cubicBezTo>
                  <a:cubicBezTo>
                    <a:pt x="10" y="134"/>
                    <a:pt x="17" y="137"/>
                    <a:pt x="26" y="137"/>
                  </a:cubicBezTo>
                  <a:cubicBezTo>
                    <a:pt x="33" y="137"/>
                    <a:pt x="41" y="135"/>
                    <a:pt x="48" y="134"/>
                  </a:cubicBezTo>
                  <a:cubicBezTo>
                    <a:pt x="61" y="130"/>
                    <a:pt x="76" y="120"/>
                    <a:pt x="86" y="114"/>
                  </a:cubicBezTo>
                  <a:cubicBezTo>
                    <a:pt x="82" y="115"/>
                    <a:pt x="78" y="117"/>
                    <a:pt x="75" y="119"/>
                  </a:cubicBezTo>
                  <a:cubicBezTo>
                    <a:pt x="66" y="124"/>
                    <a:pt x="57" y="129"/>
                    <a:pt x="48" y="129"/>
                  </a:cubicBezTo>
                  <a:cubicBezTo>
                    <a:pt x="44" y="129"/>
                    <a:pt x="44" y="129"/>
                    <a:pt x="44" y="129"/>
                  </a:cubicBezTo>
                  <a:cubicBezTo>
                    <a:pt x="48" y="128"/>
                    <a:pt x="48" y="128"/>
                    <a:pt x="48" y="128"/>
                  </a:cubicBezTo>
                  <a:cubicBezTo>
                    <a:pt x="54" y="126"/>
                    <a:pt x="59" y="123"/>
                    <a:pt x="65" y="120"/>
                  </a:cubicBezTo>
                  <a:cubicBezTo>
                    <a:pt x="75" y="114"/>
                    <a:pt x="85" y="108"/>
                    <a:pt x="96" y="108"/>
                  </a:cubicBezTo>
                  <a:cubicBezTo>
                    <a:pt x="96" y="108"/>
                    <a:pt x="96" y="108"/>
                    <a:pt x="96" y="108"/>
                  </a:cubicBezTo>
                  <a:cubicBezTo>
                    <a:pt x="97" y="108"/>
                    <a:pt x="97" y="108"/>
                    <a:pt x="97" y="108"/>
                  </a:cubicBezTo>
                  <a:cubicBezTo>
                    <a:pt x="97" y="108"/>
                    <a:pt x="97" y="108"/>
                    <a:pt x="97" y="108"/>
                  </a:cubicBezTo>
                  <a:cubicBezTo>
                    <a:pt x="97" y="108"/>
                    <a:pt x="97" y="108"/>
                    <a:pt x="97" y="108"/>
                  </a:cubicBezTo>
                  <a:cubicBezTo>
                    <a:pt x="97" y="109"/>
                    <a:pt x="97" y="109"/>
                    <a:pt x="97" y="109"/>
                  </a:cubicBezTo>
                  <a:cubicBezTo>
                    <a:pt x="98" y="112"/>
                    <a:pt x="99" y="116"/>
                    <a:pt x="99" y="120"/>
                  </a:cubicBezTo>
                  <a:cubicBezTo>
                    <a:pt x="99" y="124"/>
                    <a:pt x="100" y="129"/>
                    <a:pt x="101" y="132"/>
                  </a:cubicBezTo>
                  <a:cubicBezTo>
                    <a:pt x="104" y="134"/>
                    <a:pt x="108" y="135"/>
                    <a:pt x="111" y="135"/>
                  </a:cubicBezTo>
                  <a:cubicBezTo>
                    <a:pt x="118" y="135"/>
                    <a:pt x="122" y="129"/>
                    <a:pt x="123" y="123"/>
                  </a:cubicBezTo>
                  <a:cubicBezTo>
                    <a:pt x="122" y="124"/>
                    <a:pt x="121" y="125"/>
                    <a:pt x="119" y="125"/>
                  </a:cubicBezTo>
                  <a:cubicBezTo>
                    <a:pt x="118" y="125"/>
                    <a:pt x="118" y="125"/>
                    <a:pt x="118" y="125"/>
                  </a:cubicBezTo>
                  <a:cubicBezTo>
                    <a:pt x="118" y="127"/>
                    <a:pt x="117" y="128"/>
                    <a:pt x="117" y="129"/>
                  </a:cubicBezTo>
                  <a:cubicBezTo>
                    <a:pt x="117" y="129"/>
                    <a:pt x="117" y="129"/>
                    <a:pt x="117" y="129"/>
                  </a:cubicBezTo>
                  <a:cubicBezTo>
                    <a:pt x="117" y="129"/>
                    <a:pt x="117" y="129"/>
                    <a:pt x="117" y="129"/>
                  </a:cubicBezTo>
                  <a:cubicBezTo>
                    <a:pt x="115" y="130"/>
                    <a:pt x="114" y="130"/>
                    <a:pt x="113" y="130"/>
                  </a:cubicBezTo>
                  <a:cubicBezTo>
                    <a:pt x="113" y="130"/>
                    <a:pt x="113" y="130"/>
                    <a:pt x="113" y="130"/>
                  </a:cubicBezTo>
                  <a:cubicBezTo>
                    <a:pt x="111" y="130"/>
                    <a:pt x="109" y="130"/>
                    <a:pt x="108" y="129"/>
                  </a:cubicBezTo>
                  <a:cubicBezTo>
                    <a:pt x="106" y="129"/>
                    <a:pt x="105" y="128"/>
                    <a:pt x="103" y="128"/>
                  </a:cubicBezTo>
                  <a:cubicBezTo>
                    <a:pt x="103" y="128"/>
                    <a:pt x="103" y="128"/>
                    <a:pt x="103" y="128"/>
                  </a:cubicBezTo>
                  <a:cubicBezTo>
                    <a:pt x="103" y="128"/>
                    <a:pt x="103" y="128"/>
                    <a:pt x="103" y="128"/>
                  </a:cubicBezTo>
                  <a:cubicBezTo>
                    <a:pt x="100" y="122"/>
                    <a:pt x="100" y="110"/>
                    <a:pt x="104" y="105"/>
                  </a:cubicBezTo>
                  <a:cubicBezTo>
                    <a:pt x="105" y="105"/>
                    <a:pt x="105" y="105"/>
                    <a:pt x="105" y="105"/>
                  </a:cubicBezTo>
                  <a:cubicBezTo>
                    <a:pt x="105" y="105"/>
                    <a:pt x="105" y="105"/>
                    <a:pt x="105" y="105"/>
                  </a:cubicBezTo>
                  <a:cubicBezTo>
                    <a:pt x="110" y="106"/>
                    <a:pt x="114" y="108"/>
                    <a:pt x="116" y="112"/>
                  </a:cubicBezTo>
                  <a:cubicBezTo>
                    <a:pt x="118" y="116"/>
                    <a:pt x="119" y="120"/>
                    <a:pt x="118" y="124"/>
                  </a:cubicBezTo>
                  <a:cubicBezTo>
                    <a:pt x="118" y="124"/>
                    <a:pt x="118" y="124"/>
                    <a:pt x="118" y="124"/>
                  </a:cubicBezTo>
                  <a:cubicBezTo>
                    <a:pt x="121" y="119"/>
                    <a:pt x="119" y="116"/>
                    <a:pt x="117" y="112"/>
                  </a:cubicBezTo>
                  <a:cubicBezTo>
                    <a:pt x="116" y="110"/>
                    <a:pt x="115" y="109"/>
                    <a:pt x="114" y="106"/>
                  </a:cubicBezTo>
                  <a:cubicBezTo>
                    <a:pt x="114" y="105"/>
                    <a:pt x="114" y="105"/>
                    <a:pt x="114" y="105"/>
                  </a:cubicBezTo>
                  <a:cubicBezTo>
                    <a:pt x="115" y="105"/>
                    <a:pt x="115" y="105"/>
                    <a:pt x="115" y="105"/>
                  </a:cubicBezTo>
                  <a:cubicBezTo>
                    <a:pt x="117" y="106"/>
                    <a:pt x="121" y="109"/>
                    <a:pt x="123" y="113"/>
                  </a:cubicBezTo>
                  <a:cubicBezTo>
                    <a:pt x="121" y="107"/>
                    <a:pt x="116" y="102"/>
                    <a:pt x="108" y="102"/>
                  </a:cubicBezTo>
                  <a:cubicBezTo>
                    <a:pt x="107" y="102"/>
                    <a:pt x="107" y="102"/>
                    <a:pt x="107" y="102"/>
                  </a:cubicBezTo>
                  <a:cubicBezTo>
                    <a:pt x="107" y="101"/>
                    <a:pt x="107" y="101"/>
                    <a:pt x="107" y="101"/>
                  </a:cubicBezTo>
                  <a:cubicBezTo>
                    <a:pt x="108" y="97"/>
                    <a:pt x="112" y="90"/>
                    <a:pt x="115" y="82"/>
                  </a:cubicBezTo>
                  <a:cubicBezTo>
                    <a:pt x="124" y="65"/>
                    <a:pt x="134" y="44"/>
                    <a:pt x="133" y="26"/>
                  </a:cubicBezTo>
                  <a:cubicBezTo>
                    <a:pt x="131" y="15"/>
                    <a:pt x="126" y="3"/>
                    <a:pt x="115" y="2"/>
                  </a:cubicBezTo>
                  <a:cubicBezTo>
                    <a:pt x="110" y="1"/>
                    <a:pt x="104" y="4"/>
                    <a:pt x="102" y="7"/>
                  </a:cubicBezTo>
                  <a:cubicBezTo>
                    <a:pt x="102" y="7"/>
                    <a:pt x="102" y="8"/>
                    <a:pt x="102" y="9"/>
                  </a:cubicBezTo>
                  <a:cubicBezTo>
                    <a:pt x="105" y="4"/>
                    <a:pt x="109" y="3"/>
                    <a:pt x="111" y="3"/>
                  </a:cubicBezTo>
                  <a:cubicBezTo>
                    <a:pt x="118" y="3"/>
                    <a:pt x="125" y="11"/>
                    <a:pt x="127" y="18"/>
                  </a:cubicBezTo>
                  <a:cubicBezTo>
                    <a:pt x="133" y="42"/>
                    <a:pt x="110" y="81"/>
                    <a:pt x="101" y="91"/>
                  </a:cubicBezTo>
                  <a:cubicBezTo>
                    <a:pt x="102" y="96"/>
                    <a:pt x="100" y="100"/>
                    <a:pt x="99" y="104"/>
                  </a:cubicBezTo>
                  <a:cubicBezTo>
                    <a:pt x="98" y="105"/>
                    <a:pt x="98" y="105"/>
                    <a:pt x="98" y="105"/>
                  </a:cubicBezTo>
                  <a:cubicBezTo>
                    <a:pt x="98" y="105"/>
                    <a:pt x="98" y="105"/>
                    <a:pt x="98" y="105"/>
                  </a:cubicBezTo>
                  <a:cubicBezTo>
                    <a:pt x="86" y="107"/>
                    <a:pt x="75" y="113"/>
                    <a:pt x="64" y="119"/>
                  </a:cubicBezTo>
                  <a:cubicBezTo>
                    <a:pt x="51" y="126"/>
                    <a:pt x="37" y="133"/>
                    <a:pt x="23" y="133"/>
                  </a:cubicBezTo>
                  <a:cubicBezTo>
                    <a:pt x="17" y="133"/>
                    <a:pt x="11" y="132"/>
                    <a:pt x="5" y="129"/>
                  </a:cubicBezTo>
                  <a:cubicBezTo>
                    <a:pt x="5" y="129"/>
                    <a:pt x="5" y="129"/>
                    <a:pt x="5" y="129"/>
                  </a:cubicBezTo>
                  <a:close/>
                  <a:moveTo>
                    <a:pt x="104" y="127"/>
                  </a:moveTo>
                  <a:cubicBezTo>
                    <a:pt x="106" y="127"/>
                    <a:pt x="107" y="127"/>
                    <a:pt x="108" y="128"/>
                  </a:cubicBezTo>
                  <a:cubicBezTo>
                    <a:pt x="111" y="129"/>
                    <a:pt x="113" y="129"/>
                    <a:pt x="116" y="128"/>
                  </a:cubicBezTo>
                  <a:cubicBezTo>
                    <a:pt x="118" y="123"/>
                    <a:pt x="118" y="117"/>
                    <a:pt x="115" y="113"/>
                  </a:cubicBezTo>
                  <a:cubicBezTo>
                    <a:pt x="113" y="110"/>
                    <a:pt x="109" y="107"/>
                    <a:pt x="105" y="107"/>
                  </a:cubicBezTo>
                  <a:cubicBezTo>
                    <a:pt x="102" y="111"/>
                    <a:pt x="102" y="121"/>
                    <a:pt x="104" y="127"/>
                  </a:cubicBezTo>
                  <a:close/>
                  <a:moveTo>
                    <a:pt x="89" y="110"/>
                  </a:moveTo>
                  <a:cubicBezTo>
                    <a:pt x="81" y="112"/>
                    <a:pt x="73" y="117"/>
                    <a:pt x="65" y="121"/>
                  </a:cubicBezTo>
                  <a:cubicBezTo>
                    <a:pt x="61" y="123"/>
                    <a:pt x="57" y="125"/>
                    <a:pt x="53" y="127"/>
                  </a:cubicBezTo>
                  <a:cubicBezTo>
                    <a:pt x="60" y="126"/>
                    <a:pt x="67" y="122"/>
                    <a:pt x="74" y="118"/>
                  </a:cubicBezTo>
                  <a:cubicBezTo>
                    <a:pt x="79" y="115"/>
                    <a:pt x="84" y="112"/>
                    <a:pt x="89" y="110"/>
                  </a:cubicBezTo>
                  <a:close/>
                  <a:moveTo>
                    <a:pt x="2" y="121"/>
                  </a:moveTo>
                  <a:cubicBezTo>
                    <a:pt x="2" y="123"/>
                    <a:pt x="3" y="125"/>
                    <a:pt x="4" y="127"/>
                  </a:cubicBezTo>
                  <a:cubicBezTo>
                    <a:pt x="3" y="127"/>
                    <a:pt x="3" y="125"/>
                    <a:pt x="3" y="124"/>
                  </a:cubicBezTo>
                  <a:cubicBezTo>
                    <a:pt x="3" y="123"/>
                    <a:pt x="4" y="122"/>
                    <a:pt x="3" y="121"/>
                  </a:cubicBezTo>
                  <a:cubicBezTo>
                    <a:pt x="3" y="121"/>
                    <a:pt x="3" y="121"/>
                    <a:pt x="2" y="121"/>
                  </a:cubicBezTo>
                  <a:close/>
                  <a:moveTo>
                    <a:pt x="116" y="108"/>
                  </a:moveTo>
                  <a:cubicBezTo>
                    <a:pt x="117" y="109"/>
                    <a:pt x="118" y="110"/>
                    <a:pt x="118" y="111"/>
                  </a:cubicBezTo>
                  <a:cubicBezTo>
                    <a:pt x="120" y="115"/>
                    <a:pt x="122" y="118"/>
                    <a:pt x="120" y="123"/>
                  </a:cubicBezTo>
                  <a:cubicBezTo>
                    <a:pt x="122" y="122"/>
                    <a:pt x="123" y="121"/>
                    <a:pt x="123" y="119"/>
                  </a:cubicBezTo>
                  <a:cubicBezTo>
                    <a:pt x="123" y="115"/>
                    <a:pt x="119" y="110"/>
                    <a:pt x="116" y="108"/>
                  </a:cubicBezTo>
                  <a:close/>
                  <a:moveTo>
                    <a:pt x="102" y="108"/>
                  </a:moveTo>
                  <a:cubicBezTo>
                    <a:pt x="103" y="103"/>
                    <a:pt x="103" y="103"/>
                    <a:pt x="103" y="103"/>
                  </a:cubicBezTo>
                  <a:cubicBezTo>
                    <a:pt x="104" y="92"/>
                    <a:pt x="109" y="82"/>
                    <a:pt x="114" y="72"/>
                  </a:cubicBezTo>
                  <a:cubicBezTo>
                    <a:pt x="121" y="60"/>
                    <a:pt x="127" y="47"/>
                    <a:pt x="128" y="32"/>
                  </a:cubicBezTo>
                  <a:cubicBezTo>
                    <a:pt x="130" y="32"/>
                    <a:pt x="130" y="32"/>
                    <a:pt x="130" y="32"/>
                  </a:cubicBezTo>
                  <a:cubicBezTo>
                    <a:pt x="131" y="51"/>
                    <a:pt x="122" y="68"/>
                    <a:pt x="114" y="84"/>
                  </a:cubicBezTo>
                  <a:cubicBezTo>
                    <a:pt x="110" y="90"/>
                    <a:pt x="107" y="97"/>
                    <a:pt x="104" y="103"/>
                  </a:cubicBezTo>
                  <a:lnTo>
                    <a:pt x="102" y="108"/>
                  </a:lnTo>
                  <a:close/>
                  <a:moveTo>
                    <a:pt x="128" y="44"/>
                  </a:moveTo>
                  <a:cubicBezTo>
                    <a:pt x="125" y="54"/>
                    <a:pt x="120" y="63"/>
                    <a:pt x="116" y="72"/>
                  </a:cubicBezTo>
                  <a:cubicBezTo>
                    <a:pt x="111" y="81"/>
                    <a:pt x="107" y="89"/>
                    <a:pt x="105" y="97"/>
                  </a:cubicBezTo>
                  <a:cubicBezTo>
                    <a:pt x="108" y="92"/>
                    <a:pt x="110" y="88"/>
                    <a:pt x="112" y="83"/>
                  </a:cubicBezTo>
                  <a:cubicBezTo>
                    <a:pt x="119" y="71"/>
                    <a:pt x="126" y="58"/>
                    <a:pt x="128" y="44"/>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grpSp>
      <p:sp>
        <p:nvSpPr>
          <p:cNvPr id="125" name="Picture Placeholder 33" descr="An empty placeholder to add an image. Click on the placeholder and select the image that you wish to add."/>
          <p:cNvSpPr>
            <a:spLocks noGrp="1" noChangeAspect="1"/>
          </p:cNvSpPr>
          <p:nvPr>
            <p:ph type="pic" sz="quarter" idx="19"/>
          </p:nvPr>
        </p:nvSpPr>
        <p:spPr>
          <a:xfrm>
            <a:off x="5546780" y="3456066"/>
            <a:ext cx="2993366" cy="2305338"/>
          </a:xfrm>
          <a:solidFill>
            <a:schemeClr val="bg2"/>
          </a:solidFill>
          <a:ln w="38100">
            <a:solidFill>
              <a:schemeClr val="bg1"/>
            </a:solidFill>
          </a:ln>
        </p:spPr>
        <p:txBody>
          <a:bodyPr/>
          <a:lstStyle>
            <a:lvl1pPr marL="0" indent="0" algn="ctr">
              <a:buNone/>
              <a:defRPr/>
            </a:lvl1pPr>
          </a:lstStyle>
          <a:p>
            <a:r>
              <a:rPr lang="en-US" smtClean="0"/>
              <a:t>Click icon to add picture</a:t>
            </a:r>
            <a:endParaRPr dirty="0"/>
          </a:p>
        </p:txBody>
      </p:sp>
      <p:sp>
        <p:nvSpPr>
          <p:cNvPr id="126" name="Text Placeholder 3"/>
          <p:cNvSpPr>
            <a:spLocks noGrp="1"/>
          </p:cNvSpPr>
          <p:nvPr>
            <p:ph type="body" sz="half" idx="21"/>
          </p:nvPr>
        </p:nvSpPr>
        <p:spPr>
          <a:xfrm>
            <a:off x="9066214" y="2484992"/>
            <a:ext cx="2286000" cy="3248729"/>
          </a:xfrm>
        </p:spPr>
        <p:txBody>
          <a:bodyPr anchor="t" anchorCtr="0">
            <a:normAutofit/>
          </a:bodyPr>
          <a:lstStyle>
            <a:lvl1pPr marL="0" indent="0">
              <a:spcBef>
                <a:spcPts val="1600"/>
              </a:spcBef>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8" name="Slide Number Placeholder 7"/>
          <p:cNvSpPr>
            <a:spLocks noGrp="1"/>
          </p:cNvSpPr>
          <p:nvPr>
            <p:ph type="sldNum" sz="quarter" idx="12"/>
          </p:nvPr>
        </p:nvSpPr>
        <p:spPr/>
        <p:txBody>
          <a:bodyPr/>
          <a:lstStyle/>
          <a:p>
            <a:fld id="{022B156B-59AE-415F-B24B-8756D48BB977}" type="slidenum">
              <a:rPr/>
              <a:pPr/>
              <a:t>‹#›</a:t>
            </a:fld>
            <a:endParaRPr/>
          </a:p>
        </p:txBody>
      </p:sp>
      <p:sp>
        <p:nvSpPr>
          <p:cNvPr id="7" name="Footer Placeholder 6"/>
          <p:cNvSpPr>
            <a:spLocks noGrp="1"/>
          </p:cNvSpPr>
          <p:nvPr>
            <p:ph type="ftr" sz="quarter" idx="11"/>
          </p:nvPr>
        </p:nvSpPr>
        <p:spPr/>
        <p:txBody>
          <a:bodyPr/>
          <a:lstStyle/>
          <a:p>
            <a:endParaRPr/>
          </a:p>
        </p:txBody>
      </p:sp>
      <p:sp>
        <p:nvSpPr>
          <p:cNvPr id="6" name="Date Placeholder 5"/>
          <p:cNvSpPr>
            <a:spLocks noGrp="1"/>
          </p:cNvSpPr>
          <p:nvPr>
            <p:ph type="dt" sz="half" idx="10"/>
          </p:nvPr>
        </p:nvSpPr>
        <p:spPr/>
        <p:txBody>
          <a:bodyPr/>
          <a:lstStyle/>
          <a:p>
            <a:fld id="{4CF99945-0A15-4715-AB6C-F5E56CF20F70}" type="datetimeFigureOut">
              <a:rPr lang="en-US"/>
              <a:pPr/>
              <a:t>4/18/2022</a:t>
            </a:fld>
            <a:endParaRPr/>
          </a:p>
        </p:txBody>
      </p:sp>
    </p:spTree>
    <p:extLst>
      <p:ext uri="{BB962C8B-B14F-4D97-AF65-F5344CB8AC3E}">
        <p14:creationId xmlns:p14="http://schemas.microsoft.com/office/powerpoint/2010/main" val="7874251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511732" y="1330347"/>
            <a:ext cx="3840480" cy="2103120"/>
          </a:xfrm>
        </p:spPr>
        <p:txBody>
          <a:bodyPr anchor="b">
            <a:normAutofit/>
          </a:bodyPr>
          <a:lstStyle>
            <a:lvl1pPr>
              <a:defRPr sz="3600"/>
            </a:lvl1pPr>
          </a:lstStyle>
          <a:p>
            <a:r>
              <a:rPr lang="en-US" smtClean="0"/>
              <a:t>Click to edit Master title style</a:t>
            </a:r>
            <a:endParaRPr dirty="0"/>
          </a:p>
        </p:txBody>
      </p:sp>
      <p:sp>
        <p:nvSpPr>
          <p:cNvPr id="3" name="Content Placeholder 2"/>
          <p:cNvSpPr>
            <a:spLocks noGrp="1"/>
          </p:cNvSpPr>
          <p:nvPr>
            <p:ph idx="1"/>
          </p:nvPr>
        </p:nvSpPr>
        <p:spPr>
          <a:xfrm>
            <a:off x="836613" y="914400"/>
            <a:ext cx="6172201" cy="5029200"/>
          </a:xfrm>
        </p:spPr>
        <p:txBody>
          <a:bodyPr>
            <a:normAutofit/>
          </a:bodyPr>
          <a:lstStyle>
            <a:lvl1pPr>
              <a:defRPr sz="2400"/>
            </a:lvl1pPr>
            <a:lvl2pPr>
              <a:defRPr sz="2000"/>
            </a:lvl2pPr>
            <a:lvl3pPr>
              <a:defRPr sz="1800"/>
            </a:lvl3pPr>
            <a:lvl4pPr>
              <a:defRPr sz="1600"/>
            </a:lvl4pPr>
            <a:lvl5pPr>
              <a:defRPr sz="16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4" name="Text Placeholder 3"/>
          <p:cNvSpPr>
            <a:spLocks noGrp="1"/>
          </p:cNvSpPr>
          <p:nvPr>
            <p:ph type="body" sz="half" idx="2"/>
          </p:nvPr>
        </p:nvSpPr>
        <p:spPr>
          <a:xfrm>
            <a:off x="7511732" y="3555523"/>
            <a:ext cx="3840480" cy="2388077"/>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7" name="Slide Number Placeholder 6"/>
          <p:cNvSpPr>
            <a:spLocks noGrp="1"/>
          </p:cNvSpPr>
          <p:nvPr>
            <p:ph type="sldNum" sz="quarter" idx="12"/>
          </p:nvPr>
        </p:nvSpPr>
        <p:spPr>
          <a:xfrm>
            <a:off x="1065213" y="6019801"/>
            <a:ext cx="762000" cy="228600"/>
          </a:xfrm>
        </p:spPr>
        <p:txBody>
          <a:bodyPr/>
          <a:lstStyle>
            <a:lvl1pPr algn="l">
              <a:defRPr/>
            </a:lvl1pPr>
          </a:lstStyle>
          <a:p>
            <a:fld id="{022B156B-59AE-415F-B24B-8756D48BB977}" type="slidenum">
              <a:rPr/>
              <a:pPr/>
              <a:t>‹#›</a:t>
            </a:fld>
            <a:endParaRPr/>
          </a:p>
        </p:txBody>
      </p:sp>
      <p:sp>
        <p:nvSpPr>
          <p:cNvPr id="6" name="Footer Placeholder 5"/>
          <p:cNvSpPr>
            <a:spLocks noGrp="1"/>
          </p:cNvSpPr>
          <p:nvPr>
            <p:ph type="ftr" sz="quarter" idx="11"/>
          </p:nvPr>
        </p:nvSpPr>
        <p:spPr/>
        <p:txBody>
          <a:bodyPr/>
          <a:lstStyle/>
          <a:p>
            <a:endParaRPr/>
          </a:p>
        </p:txBody>
      </p:sp>
      <p:sp>
        <p:nvSpPr>
          <p:cNvPr id="5" name="Date Placeholder 4"/>
          <p:cNvSpPr>
            <a:spLocks noGrp="1"/>
          </p:cNvSpPr>
          <p:nvPr>
            <p:ph type="dt" sz="half" idx="10"/>
          </p:nvPr>
        </p:nvSpPr>
        <p:spPr>
          <a:xfrm>
            <a:off x="8075611" y="6019801"/>
            <a:ext cx="1396260" cy="228600"/>
          </a:xfrm>
        </p:spPr>
        <p:txBody>
          <a:bodyPr/>
          <a:lstStyle/>
          <a:p>
            <a:fld id="{4CF99945-0A15-4715-AB6C-F5E56CF20F70}" type="datetimeFigureOut">
              <a:rPr lang="en-US"/>
              <a:t>4/18/2022</a:t>
            </a:fld>
            <a:endParaRPr/>
          </a:p>
        </p:txBody>
      </p:sp>
    </p:spTree>
    <p:extLst>
      <p:ext uri="{BB962C8B-B14F-4D97-AF65-F5344CB8AC3E}">
        <p14:creationId xmlns:p14="http://schemas.microsoft.com/office/powerpoint/2010/main" val="12397626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492891" y="1330347"/>
            <a:ext cx="3840480" cy="2103120"/>
          </a:xfrm>
        </p:spPr>
        <p:txBody>
          <a:bodyPr anchor="b">
            <a:normAutofit/>
          </a:bodyPr>
          <a:lstStyle>
            <a:lvl1pPr>
              <a:defRPr sz="3600"/>
            </a:lvl1pPr>
          </a:lstStyle>
          <a:p>
            <a:r>
              <a:rPr lang="en-US" smtClean="0"/>
              <a:t>Click to edit Master title style</a:t>
            </a:r>
            <a:endParaRPr dirty="0"/>
          </a:p>
        </p:txBody>
      </p:sp>
      <p:grpSp>
        <p:nvGrpSpPr>
          <p:cNvPr id="8" name="Group 7"/>
          <p:cNvGrpSpPr/>
          <p:nvPr/>
        </p:nvGrpSpPr>
        <p:grpSpPr>
          <a:xfrm>
            <a:off x="595546" y="781398"/>
            <a:ext cx="6433398" cy="5053665"/>
            <a:chOff x="5162444" y="781398"/>
            <a:chExt cx="6433398" cy="5053665"/>
          </a:xfrm>
        </p:grpSpPr>
        <p:sp>
          <p:nvSpPr>
            <p:cNvPr id="9" name="Freeform 42"/>
            <p:cNvSpPr>
              <a:spLocks/>
            </p:cNvSpPr>
            <p:nvPr/>
          </p:nvSpPr>
          <p:spPr bwMode="auto">
            <a:xfrm rot="16200000" flipV="1">
              <a:off x="3342557" y="3275021"/>
              <a:ext cx="3827994" cy="17568"/>
            </a:xfrm>
            <a:custGeom>
              <a:avLst/>
              <a:gdLst>
                <a:gd name="T0" fmla="*/ 0 w 1216"/>
                <a:gd name="T1" fmla="*/ 2 h 5"/>
                <a:gd name="T2" fmla="*/ 304 w 1216"/>
                <a:gd name="T3" fmla="*/ 1 h 5"/>
                <a:gd name="T4" fmla="*/ 456 w 1216"/>
                <a:gd name="T5" fmla="*/ 2 h 5"/>
                <a:gd name="T6" fmla="*/ 608 w 1216"/>
                <a:gd name="T7" fmla="*/ 1 h 5"/>
                <a:gd name="T8" fmla="*/ 912 w 1216"/>
                <a:gd name="T9" fmla="*/ 0 h 5"/>
                <a:gd name="T10" fmla="*/ 1064 w 1216"/>
                <a:gd name="T11" fmla="*/ 1 h 5"/>
                <a:gd name="T12" fmla="*/ 1216 w 1216"/>
                <a:gd name="T13" fmla="*/ 2 h 5"/>
                <a:gd name="T14" fmla="*/ 1216 w 1216"/>
                <a:gd name="T15" fmla="*/ 2 h 5"/>
                <a:gd name="T16" fmla="*/ 1064 w 1216"/>
                <a:gd name="T17" fmla="*/ 4 h 5"/>
                <a:gd name="T18" fmla="*/ 912 w 1216"/>
                <a:gd name="T19" fmla="*/ 4 h 5"/>
                <a:gd name="T20" fmla="*/ 608 w 1216"/>
                <a:gd name="T21" fmla="*/ 3 h 5"/>
                <a:gd name="T22" fmla="*/ 456 w 1216"/>
                <a:gd name="T23" fmla="*/ 3 h 5"/>
                <a:gd name="T24" fmla="*/ 304 w 1216"/>
                <a:gd name="T25" fmla="*/ 4 h 5"/>
                <a:gd name="T26" fmla="*/ 0 w 1216"/>
                <a:gd name="T27"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16" h="5">
                  <a:moveTo>
                    <a:pt x="0" y="2"/>
                  </a:moveTo>
                  <a:cubicBezTo>
                    <a:pt x="101" y="1"/>
                    <a:pt x="202" y="0"/>
                    <a:pt x="304" y="1"/>
                  </a:cubicBezTo>
                  <a:cubicBezTo>
                    <a:pt x="354" y="1"/>
                    <a:pt x="405" y="2"/>
                    <a:pt x="456" y="2"/>
                  </a:cubicBezTo>
                  <a:cubicBezTo>
                    <a:pt x="506" y="2"/>
                    <a:pt x="557" y="1"/>
                    <a:pt x="608" y="1"/>
                  </a:cubicBezTo>
                  <a:cubicBezTo>
                    <a:pt x="709" y="1"/>
                    <a:pt x="810" y="0"/>
                    <a:pt x="912" y="0"/>
                  </a:cubicBezTo>
                  <a:cubicBezTo>
                    <a:pt x="962" y="0"/>
                    <a:pt x="1013" y="1"/>
                    <a:pt x="1064" y="1"/>
                  </a:cubicBezTo>
                  <a:cubicBezTo>
                    <a:pt x="1114" y="1"/>
                    <a:pt x="1165" y="1"/>
                    <a:pt x="1216" y="2"/>
                  </a:cubicBezTo>
                  <a:cubicBezTo>
                    <a:pt x="1216" y="2"/>
                    <a:pt x="1216" y="2"/>
                    <a:pt x="1216" y="2"/>
                  </a:cubicBezTo>
                  <a:cubicBezTo>
                    <a:pt x="1165" y="3"/>
                    <a:pt x="1114" y="3"/>
                    <a:pt x="1064" y="4"/>
                  </a:cubicBezTo>
                  <a:cubicBezTo>
                    <a:pt x="1013" y="4"/>
                    <a:pt x="962" y="4"/>
                    <a:pt x="912" y="4"/>
                  </a:cubicBezTo>
                  <a:cubicBezTo>
                    <a:pt x="810" y="5"/>
                    <a:pt x="709" y="4"/>
                    <a:pt x="608" y="3"/>
                  </a:cubicBezTo>
                  <a:cubicBezTo>
                    <a:pt x="557" y="3"/>
                    <a:pt x="506" y="3"/>
                    <a:pt x="456" y="3"/>
                  </a:cubicBezTo>
                  <a:cubicBezTo>
                    <a:pt x="405" y="3"/>
                    <a:pt x="354" y="4"/>
                    <a:pt x="304" y="4"/>
                  </a:cubicBezTo>
                  <a:cubicBezTo>
                    <a:pt x="202" y="4"/>
                    <a:pt x="101" y="4"/>
                    <a:pt x="0" y="2"/>
                  </a:cubicBezTo>
                  <a:close/>
                </a:path>
              </a:pathLst>
            </a:custGeom>
            <a:solidFill>
              <a:schemeClr val="tx1">
                <a:lumMod val="50000"/>
              </a:schemeClr>
            </a:solidFill>
            <a:ln>
              <a:noFill/>
            </a:ln>
          </p:spPr>
          <p:txBody>
            <a:bodyPr vert="horz" wrap="square" lIns="91440" tIns="45720" rIns="91440" bIns="45720" numCol="1" anchor="t" anchorCtr="0" compatLnSpc="1">
              <a:prstTxWarp prst="textNoShape">
                <a:avLst/>
              </a:prstTxWarp>
            </a:bodyPr>
            <a:lstStyle/>
            <a:p>
              <a:endParaRPr/>
            </a:p>
          </p:txBody>
        </p:sp>
        <p:sp>
          <p:nvSpPr>
            <p:cNvPr id="10" name="Freeform 43"/>
            <p:cNvSpPr>
              <a:spLocks/>
            </p:cNvSpPr>
            <p:nvPr/>
          </p:nvSpPr>
          <p:spPr bwMode="auto">
            <a:xfrm rot="16200000" flipV="1">
              <a:off x="9565728" y="3299447"/>
              <a:ext cx="3836876" cy="17568"/>
            </a:xfrm>
            <a:custGeom>
              <a:avLst/>
              <a:gdLst>
                <a:gd name="T0" fmla="*/ 0 w 1219"/>
                <a:gd name="T1" fmla="*/ 2 h 5"/>
                <a:gd name="T2" fmla="*/ 304 w 1219"/>
                <a:gd name="T3" fmla="*/ 1 h 5"/>
                <a:gd name="T4" fmla="*/ 457 w 1219"/>
                <a:gd name="T5" fmla="*/ 2 h 5"/>
                <a:gd name="T6" fmla="*/ 609 w 1219"/>
                <a:gd name="T7" fmla="*/ 1 h 5"/>
                <a:gd name="T8" fmla="*/ 914 w 1219"/>
                <a:gd name="T9" fmla="*/ 0 h 5"/>
                <a:gd name="T10" fmla="*/ 1067 w 1219"/>
                <a:gd name="T11" fmla="*/ 1 h 5"/>
                <a:gd name="T12" fmla="*/ 1219 w 1219"/>
                <a:gd name="T13" fmla="*/ 2 h 5"/>
                <a:gd name="T14" fmla="*/ 1219 w 1219"/>
                <a:gd name="T15" fmla="*/ 3 h 5"/>
                <a:gd name="T16" fmla="*/ 1067 w 1219"/>
                <a:gd name="T17" fmla="*/ 4 h 5"/>
                <a:gd name="T18" fmla="*/ 914 w 1219"/>
                <a:gd name="T19" fmla="*/ 4 h 5"/>
                <a:gd name="T20" fmla="*/ 609 w 1219"/>
                <a:gd name="T21" fmla="*/ 3 h 5"/>
                <a:gd name="T22" fmla="*/ 457 w 1219"/>
                <a:gd name="T23" fmla="*/ 3 h 5"/>
                <a:gd name="T24" fmla="*/ 304 w 1219"/>
                <a:gd name="T25" fmla="*/ 4 h 5"/>
                <a:gd name="T26" fmla="*/ 0 w 1219"/>
                <a:gd name="T27" fmla="*/ 3 h 5"/>
                <a:gd name="T28" fmla="*/ 0 w 1219"/>
                <a:gd name="T29"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19" h="5">
                  <a:moveTo>
                    <a:pt x="0" y="2"/>
                  </a:moveTo>
                  <a:cubicBezTo>
                    <a:pt x="101" y="1"/>
                    <a:pt x="203" y="0"/>
                    <a:pt x="304" y="1"/>
                  </a:cubicBezTo>
                  <a:cubicBezTo>
                    <a:pt x="355" y="1"/>
                    <a:pt x="406" y="2"/>
                    <a:pt x="457" y="2"/>
                  </a:cubicBezTo>
                  <a:cubicBezTo>
                    <a:pt x="508" y="2"/>
                    <a:pt x="559" y="1"/>
                    <a:pt x="609" y="1"/>
                  </a:cubicBezTo>
                  <a:cubicBezTo>
                    <a:pt x="711" y="1"/>
                    <a:pt x="813" y="0"/>
                    <a:pt x="914" y="0"/>
                  </a:cubicBezTo>
                  <a:cubicBezTo>
                    <a:pt x="965" y="0"/>
                    <a:pt x="1016" y="1"/>
                    <a:pt x="1067" y="1"/>
                  </a:cubicBezTo>
                  <a:cubicBezTo>
                    <a:pt x="1117" y="1"/>
                    <a:pt x="1168" y="1"/>
                    <a:pt x="1219" y="2"/>
                  </a:cubicBezTo>
                  <a:cubicBezTo>
                    <a:pt x="1219" y="3"/>
                    <a:pt x="1219" y="3"/>
                    <a:pt x="1219" y="3"/>
                  </a:cubicBezTo>
                  <a:cubicBezTo>
                    <a:pt x="1168" y="3"/>
                    <a:pt x="1117" y="4"/>
                    <a:pt x="1067" y="4"/>
                  </a:cubicBezTo>
                  <a:cubicBezTo>
                    <a:pt x="1016" y="4"/>
                    <a:pt x="965" y="4"/>
                    <a:pt x="914" y="4"/>
                  </a:cubicBezTo>
                  <a:cubicBezTo>
                    <a:pt x="813" y="5"/>
                    <a:pt x="711" y="4"/>
                    <a:pt x="609" y="3"/>
                  </a:cubicBezTo>
                  <a:cubicBezTo>
                    <a:pt x="559" y="3"/>
                    <a:pt x="508" y="3"/>
                    <a:pt x="457" y="3"/>
                  </a:cubicBezTo>
                  <a:cubicBezTo>
                    <a:pt x="406" y="3"/>
                    <a:pt x="355" y="4"/>
                    <a:pt x="304" y="4"/>
                  </a:cubicBezTo>
                  <a:cubicBezTo>
                    <a:pt x="203" y="4"/>
                    <a:pt x="101" y="4"/>
                    <a:pt x="0" y="3"/>
                  </a:cubicBezTo>
                  <a:lnTo>
                    <a:pt x="0" y="2"/>
                  </a:lnTo>
                  <a:close/>
                </a:path>
              </a:pathLst>
            </a:custGeom>
            <a:solidFill>
              <a:schemeClr val="tx1">
                <a:lumMod val="50000"/>
              </a:schemeClr>
            </a:solidFill>
            <a:ln>
              <a:noFill/>
            </a:ln>
          </p:spPr>
          <p:txBody>
            <a:bodyPr vert="horz" wrap="square" lIns="91440" tIns="45720" rIns="91440" bIns="45720" numCol="1" anchor="t" anchorCtr="0" compatLnSpc="1">
              <a:prstTxWarp prst="textNoShape">
                <a:avLst/>
              </a:prstTxWarp>
            </a:bodyPr>
            <a:lstStyle/>
            <a:p>
              <a:endParaRPr/>
            </a:p>
          </p:txBody>
        </p:sp>
        <p:grpSp>
          <p:nvGrpSpPr>
            <p:cNvPr id="11" name="Group 10"/>
            <p:cNvGrpSpPr/>
            <p:nvPr/>
          </p:nvGrpSpPr>
          <p:grpSpPr>
            <a:xfrm>
              <a:off x="5814205" y="859113"/>
              <a:ext cx="5129146" cy="4880471"/>
              <a:chOff x="7856559" y="859113"/>
              <a:chExt cx="3086791" cy="4880471"/>
            </a:xfrm>
          </p:grpSpPr>
          <p:sp>
            <p:nvSpPr>
              <p:cNvPr id="20" name="Freeform 41"/>
              <p:cNvSpPr>
                <a:spLocks/>
              </p:cNvSpPr>
              <p:nvPr/>
            </p:nvSpPr>
            <p:spPr bwMode="auto">
              <a:xfrm rot="16200000" flipV="1">
                <a:off x="9392183" y="4188416"/>
                <a:ext cx="15544" cy="3086791"/>
              </a:xfrm>
              <a:custGeom>
                <a:avLst/>
                <a:gdLst>
                  <a:gd name="T0" fmla="*/ 3 w 5"/>
                  <a:gd name="T1" fmla="*/ 0 h 868"/>
                  <a:gd name="T2" fmla="*/ 4 w 5"/>
                  <a:gd name="T3" fmla="*/ 217 h 868"/>
                  <a:gd name="T4" fmla="*/ 3 w 5"/>
                  <a:gd name="T5" fmla="*/ 326 h 868"/>
                  <a:gd name="T6" fmla="*/ 4 w 5"/>
                  <a:gd name="T7" fmla="*/ 434 h 868"/>
                  <a:gd name="T8" fmla="*/ 4 w 5"/>
                  <a:gd name="T9" fmla="*/ 651 h 868"/>
                  <a:gd name="T10" fmla="*/ 4 w 5"/>
                  <a:gd name="T11" fmla="*/ 760 h 868"/>
                  <a:gd name="T12" fmla="*/ 3 w 5"/>
                  <a:gd name="T13" fmla="*/ 868 h 868"/>
                  <a:gd name="T14" fmla="*/ 2 w 5"/>
                  <a:gd name="T15" fmla="*/ 868 h 868"/>
                  <a:gd name="T16" fmla="*/ 1 w 5"/>
                  <a:gd name="T17" fmla="*/ 760 h 868"/>
                  <a:gd name="T18" fmla="*/ 0 w 5"/>
                  <a:gd name="T19" fmla="*/ 651 h 868"/>
                  <a:gd name="T20" fmla="*/ 1 w 5"/>
                  <a:gd name="T21" fmla="*/ 434 h 868"/>
                  <a:gd name="T22" fmla="*/ 2 w 5"/>
                  <a:gd name="T23" fmla="*/ 326 h 868"/>
                  <a:gd name="T24" fmla="*/ 1 w 5"/>
                  <a:gd name="T25" fmla="*/ 217 h 868"/>
                  <a:gd name="T26" fmla="*/ 2 w 5"/>
                  <a:gd name="T27" fmla="*/ 0 h 868"/>
                  <a:gd name="T28" fmla="*/ 3 w 5"/>
                  <a:gd name="T29" fmla="*/ 0 h 8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 h="868">
                    <a:moveTo>
                      <a:pt x="3" y="0"/>
                    </a:moveTo>
                    <a:cubicBezTo>
                      <a:pt x="4" y="73"/>
                      <a:pt x="4" y="145"/>
                      <a:pt x="4" y="217"/>
                    </a:cubicBezTo>
                    <a:cubicBezTo>
                      <a:pt x="4" y="253"/>
                      <a:pt x="3" y="290"/>
                      <a:pt x="3" y="326"/>
                    </a:cubicBezTo>
                    <a:cubicBezTo>
                      <a:pt x="3" y="362"/>
                      <a:pt x="3" y="398"/>
                      <a:pt x="4" y="434"/>
                    </a:cubicBezTo>
                    <a:cubicBezTo>
                      <a:pt x="4" y="507"/>
                      <a:pt x="5" y="579"/>
                      <a:pt x="4" y="651"/>
                    </a:cubicBezTo>
                    <a:cubicBezTo>
                      <a:pt x="5" y="687"/>
                      <a:pt x="4" y="724"/>
                      <a:pt x="4" y="760"/>
                    </a:cubicBezTo>
                    <a:cubicBezTo>
                      <a:pt x="4" y="796"/>
                      <a:pt x="3" y="832"/>
                      <a:pt x="3" y="868"/>
                    </a:cubicBezTo>
                    <a:cubicBezTo>
                      <a:pt x="2" y="868"/>
                      <a:pt x="2" y="868"/>
                      <a:pt x="2" y="868"/>
                    </a:cubicBezTo>
                    <a:cubicBezTo>
                      <a:pt x="2" y="832"/>
                      <a:pt x="1" y="796"/>
                      <a:pt x="1" y="760"/>
                    </a:cubicBezTo>
                    <a:cubicBezTo>
                      <a:pt x="1" y="724"/>
                      <a:pt x="0" y="687"/>
                      <a:pt x="0" y="651"/>
                    </a:cubicBezTo>
                    <a:cubicBezTo>
                      <a:pt x="0" y="579"/>
                      <a:pt x="1" y="507"/>
                      <a:pt x="1" y="434"/>
                    </a:cubicBezTo>
                    <a:cubicBezTo>
                      <a:pt x="2" y="398"/>
                      <a:pt x="2" y="362"/>
                      <a:pt x="2" y="326"/>
                    </a:cubicBezTo>
                    <a:cubicBezTo>
                      <a:pt x="2" y="290"/>
                      <a:pt x="1" y="253"/>
                      <a:pt x="1" y="217"/>
                    </a:cubicBezTo>
                    <a:cubicBezTo>
                      <a:pt x="0" y="145"/>
                      <a:pt x="1" y="73"/>
                      <a:pt x="2" y="0"/>
                    </a:cubicBezTo>
                    <a:lnTo>
                      <a:pt x="3" y="0"/>
                    </a:lnTo>
                    <a:close/>
                  </a:path>
                </a:pathLst>
              </a:custGeom>
              <a:solidFill>
                <a:schemeClr val="tx1">
                  <a:lumMod val="50000"/>
                </a:schemeClr>
              </a:solidFill>
              <a:ln>
                <a:noFill/>
              </a:ln>
            </p:spPr>
            <p:txBody>
              <a:bodyPr vert="horz" wrap="square" lIns="91440" tIns="45720" rIns="91440" bIns="45720" numCol="1" anchor="t" anchorCtr="0" compatLnSpc="1">
                <a:prstTxWarp prst="textNoShape">
                  <a:avLst/>
                </a:prstTxWarp>
              </a:bodyPr>
              <a:lstStyle/>
              <a:p>
                <a:endParaRPr/>
              </a:p>
            </p:txBody>
          </p:sp>
          <p:sp>
            <p:nvSpPr>
              <p:cNvPr id="21" name="Freeform 44"/>
              <p:cNvSpPr>
                <a:spLocks/>
              </p:cNvSpPr>
              <p:nvPr/>
            </p:nvSpPr>
            <p:spPr bwMode="auto">
              <a:xfrm rot="16200000" flipV="1">
                <a:off x="9366943" y="-651271"/>
                <a:ext cx="13322" cy="3034090"/>
              </a:xfrm>
              <a:custGeom>
                <a:avLst/>
                <a:gdLst>
                  <a:gd name="T0" fmla="*/ 2 w 4"/>
                  <a:gd name="T1" fmla="*/ 853 h 853"/>
                  <a:gd name="T2" fmla="*/ 0 w 4"/>
                  <a:gd name="T3" fmla="*/ 640 h 853"/>
                  <a:gd name="T4" fmla="*/ 1 w 4"/>
                  <a:gd name="T5" fmla="*/ 533 h 853"/>
                  <a:gd name="T6" fmla="*/ 1 w 4"/>
                  <a:gd name="T7" fmla="*/ 427 h 853"/>
                  <a:gd name="T8" fmla="*/ 0 w 4"/>
                  <a:gd name="T9" fmla="*/ 213 h 853"/>
                  <a:gd name="T10" fmla="*/ 0 w 4"/>
                  <a:gd name="T11" fmla="*/ 107 h 853"/>
                  <a:gd name="T12" fmla="*/ 2 w 4"/>
                  <a:gd name="T13" fmla="*/ 0 h 853"/>
                  <a:gd name="T14" fmla="*/ 2 w 4"/>
                  <a:gd name="T15" fmla="*/ 0 h 853"/>
                  <a:gd name="T16" fmla="*/ 3 w 4"/>
                  <a:gd name="T17" fmla="*/ 107 h 853"/>
                  <a:gd name="T18" fmla="*/ 4 w 4"/>
                  <a:gd name="T19" fmla="*/ 213 h 853"/>
                  <a:gd name="T20" fmla="*/ 3 w 4"/>
                  <a:gd name="T21" fmla="*/ 427 h 853"/>
                  <a:gd name="T22" fmla="*/ 2 w 4"/>
                  <a:gd name="T23" fmla="*/ 533 h 853"/>
                  <a:gd name="T24" fmla="*/ 3 w 4"/>
                  <a:gd name="T25" fmla="*/ 640 h 853"/>
                  <a:gd name="T26" fmla="*/ 2 w 4"/>
                  <a:gd name="T27" fmla="*/ 853 h 8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 h="853">
                    <a:moveTo>
                      <a:pt x="2" y="853"/>
                    </a:moveTo>
                    <a:cubicBezTo>
                      <a:pt x="0" y="782"/>
                      <a:pt x="0" y="711"/>
                      <a:pt x="0" y="640"/>
                    </a:cubicBezTo>
                    <a:cubicBezTo>
                      <a:pt x="0" y="604"/>
                      <a:pt x="1" y="569"/>
                      <a:pt x="1" y="533"/>
                    </a:cubicBezTo>
                    <a:cubicBezTo>
                      <a:pt x="1" y="498"/>
                      <a:pt x="1" y="462"/>
                      <a:pt x="1" y="427"/>
                    </a:cubicBezTo>
                    <a:cubicBezTo>
                      <a:pt x="0" y="356"/>
                      <a:pt x="0" y="284"/>
                      <a:pt x="0" y="213"/>
                    </a:cubicBezTo>
                    <a:cubicBezTo>
                      <a:pt x="0" y="178"/>
                      <a:pt x="0" y="142"/>
                      <a:pt x="0" y="107"/>
                    </a:cubicBezTo>
                    <a:cubicBezTo>
                      <a:pt x="1" y="71"/>
                      <a:pt x="1" y="36"/>
                      <a:pt x="2" y="0"/>
                    </a:cubicBezTo>
                    <a:cubicBezTo>
                      <a:pt x="2" y="0"/>
                      <a:pt x="2" y="0"/>
                      <a:pt x="2" y="0"/>
                    </a:cubicBezTo>
                    <a:cubicBezTo>
                      <a:pt x="3" y="36"/>
                      <a:pt x="3" y="71"/>
                      <a:pt x="3" y="107"/>
                    </a:cubicBezTo>
                    <a:cubicBezTo>
                      <a:pt x="4" y="142"/>
                      <a:pt x="4" y="178"/>
                      <a:pt x="4" y="213"/>
                    </a:cubicBezTo>
                    <a:cubicBezTo>
                      <a:pt x="4" y="284"/>
                      <a:pt x="3" y="356"/>
                      <a:pt x="3" y="427"/>
                    </a:cubicBezTo>
                    <a:cubicBezTo>
                      <a:pt x="3" y="462"/>
                      <a:pt x="2" y="498"/>
                      <a:pt x="2" y="533"/>
                    </a:cubicBezTo>
                    <a:cubicBezTo>
                      <a:pt x="3" y="569"/>
                      <a:pt x="3" y="604"/>
                      <a:pt x="3" y="640"/>
                    </a:cubicBezTo>
                    <a:cubicBezTo>
                      <a:pt x="4" y="711"/>
                      <a:pt x="3" y="782"/>
                      <a:pt x="2" y="853"/>
                    </a:cubicBezTo>
                    <a:close/>
                  </a:path>
                </a:pathLst>
              </a:custGeom>
              <a:solidFill>
                <a:schemeClr val="tx1">
                  <a:lumMod val="50000"/>
                </a:schemeClr>
              </a:solidFill>
              <a:ln>
                <a:noFill/>
              </a:ln>
            </p:spPr>
            <p:txBody>
              <a:bodyPr vert="horz" wrap="square" lIns="91440" tIns="45720" rIns="91440" bIns="45720" numCol="1" anchor="t" anchorCtr="0" compatLnSpc="1">
                <a:prstTxWarp prst="textNoShape">
                  <a:avLst/>
                </a:prstTxWarp>
              </a:bodyPr>
              <a:lstStyle/>
              <a:p>
                <a:endParaRPr/>
              </a:p>
            </p:txBody>
          </p:sp>
        </p:grpSp>
        <p:sp>
          <p:nvSpPr>
            <p:cNvPr id="12" name="Freeform 45"/>
            <p:cNvSpPr>
              <a:spLocks noEditPoints="1"/>
            </p:cNvSpPr>
            <p:nvPr/>
          </p:nvSpPr>
          <p:spPr bwMode="auto">
            <a:xfrm rot="16200000" flipV="1">
              <a:off x="5186001" y="5323012"/>
              <a:ext cx="477390" cy="524504"/>
            </a:xfrm>
            <a:custGeom>
              <a:avLst/>
              <a:gdLst>
                <a:gd name="T0" fmla="*/ 127 w 152"/>
                <a:gd name="T1" fmla="*/ 122 h 148"/>
                <a:gd name="T2" fmla="*/ 84 w 152"/>
                <a:gd name="T3" fmla="*/ 134 h 148"/>
                <a:gd name="T4" fmla="*/ 112 w 152"/>
                <a:gd name="T5" fmla="*/ 131 h 148"/>
                <a:gd name="T6" fmla="*/ 48 w 152"/>
                <a:gd name="T7" fmla="*/ 142 h 148"/>
                <a:gd name="T8" fmla="*/ 4 w 152"/>
                <a:gd name="T9" fmla="*/ 95 h 148"/>
                <a:gd name="T10" fmla="*/ 20 w 152"/>
                <a:gd name="T11" fmla="*/ 61 h 148"/>
                <a:gd name="T12" fmla="*/ 26 w 152"/>
                <a:gd name="T13" fmla="*/ 58 h 148"/>
                <a:gd name="T14" fmla="*/ 31 w 152"/>
                <a:gd name="T15" fmla="*/ 23 h 148"/>
                <a:gd name="T16" fmla="*/ 19 w 152"/>
                <a:gd name="T17" fmla="*/ 0 h 148"/>
                <a:gd name="T18" fmla="*/ 33 w 152"/>
                <a:gd name="T19" fmla="*/ 57 h 148"/>
                <a:gd name="T20" fmla="*/ 41 w 152"/>
                <a:gd name="T21" fmla="*/ 63 h 148"/>
                <a:gd name="T22" fmla="*/ 36 w 152"/>
                <a:gd name="T23" fmla="*/ 80 h 148"/>
                <a:gd name="T24" fmla="*/ 26 w 152"/>
                <a:gd name="T25" fmla="*/ 67 h 148"/>
                <a:gd name="T26" fmla="*/ 64 w 152"/>
                <a:gd name="T27" fmla="*/ 132 h 148"/>
                <a:gd name="T28" fmla="*/ 84 w 152"/>
                <a:gd name="T29" fmla="*/ 112 h 148"/>
                <a:gd name="T30" fmla="*/ 77 w 152"/>
                <a:gd name="T31" fmla="*/ 131 h 148"/>
                <a:gd name="T32" fmla="*/ 152 w 152"/>
                <a:gd name="T33" fmla="*/ 129 h 148"/>
                <a:gd name="T34" fmla="*/ 114 w 152"/>
                <a:gd name="T35" fmla="*/ 131 h 148"/>
                <a:gd name="T36" fmla="*/ 127 w 152"/>
                <a:gd name="T37" fmla="*/ 122 h 148"/>
                <a:gd name="T38" fmla="*/ 74 w 152"/>
                <a:gd name="T39" fmla="*/ 128 h 148"/>
                <a:gd name="T40" fmla="*/ 68 w 152"/>
                <a:gd name="T41" fmla="*/ 112 h 148"/>
                <a:gd name="T42" fmla="*/ 66 w 152"/>
                <a:gd name="T43" fmla="*/ 117 h 148"/>
                <a:gd name="T44" fmla="*/ 66 w 152"/>
                <a:gd name="T45" fmla="*/ 125 h 148"/>
                <a:gd name="T46" fmla="*/ 73 w 152"/>
                <a:gd name="T47" fmla="*/ 128 h 148"/>
                <a:gd name="T48" fmla="*/ 74 w 152"/>
                <a:gd name="T49" fmla="*/ 114 h 148"/>
                <a:gd name="T50" fmla="*/ 74 w 152"/>
                <a:gd name="T51" fmla="*/ 128 h 148"/>
                <a:gd name="T52" fmla="*/ 9 w 152"/>
                <a:gd name="T53" fmla="*/ 88 h 148"/>
                <a:gd name="T54" fmla="*/ 56 w 152"/>
                <a:gd name="T55" fmla="*/ 135 h 148"/>
                <a:gd name="T56" fmla="*/ 9 w 152"/>
                <a:gd name="T57" fmla="*/ 88 h 148"/>
                <a:gd name="T58" fmla="*/ 37 w 152"/>
                <a:gd name="T59" fmla="*/ 61 h 148"/>
                <a:gd name="T60" fmla="*/ 31 w 152"/>
                <a:gd name="T61" fmla="*/ 77 h 148"/>
                <a:gd name="T62" fmla="*/ 37 w 152"/>
                <a:gd name="T63" fmla="*/ 61 h 148"/>
                <a:gd name="T64" fmla="*/ 30 w 152"/>
                <a:gd name="T65" fmla="*/ 57 h 148"/>
                <a:gd name="T66" fmla="*/ 33 w 152"/>
                <a:gd name="T67" fmla="*/ 31 h 148"/>
                <a:gd name="T68" fmla="*/ 30 w 152"/>
                <a:gd name="T69" fmla="*/ 57 h 148"/>
                <a:gd name="T70" fmla="*/ 30 w 152"/>
                <a:gd name="T71" fmla="*/ 61 h 148"/>
                <a:gd name="T72" fmla="*/ 30 w 152"/>
                <a:gd name="T73" fmla="*/ 74 h 148"/>
                <a:gd name="T74" fmla="*/ 30 w 152"/>
                <a:gd name="T75" fmla="*/ 61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2" h="148">
                  <a:moveTo>
                    <a:pt x="127" y="122"/>
                  </a:moveTo>
                  <a:cubicBezTo>
                    <a:pt x="115" y="118"/>
                    <a:pt x="99" y="137"/>
                    <a:pt x="84" y="134"/>
                  </a:cubicBezTo>
                  <a:cubicBezTo>
                    <a:pt x="92" y="142"/>
                    <a:pt x="106" y="130"/>
                    <a:pt x="112" y="131"/>
                  </a:cubicBezTo>
                  <a:cubicBezTo>
                    <a:pt x="95" y="147"/>
                    <a:pt x="66" y="127"/>
                    <a:pt x="48" y="142"/>
                  </a:cubicBezTo>
                  <a:cubicBezTo>
                    <a:pt x="19" y="142"/>
                    <a:pt x="1" y="123"/>
                    <a:pt x="4" y="95"/>
                  </a:cubicBezTo>
                  <a:cubicBezTo>
                    <a:pt x="6" y="82"/>
                    <a:pt x="19" y="74"/>
                    <a:pt x="20" y="61"/>
                  </a:cubicBezTo>
                  <a:cubicBezTo>
                    <a:pt x="23" y="58"/>
                    <a:pt x="22" y="60"/>
                    <a:pt x="26" y="58"/>
                  </a:cubicBezTo>
                  <a:cubicBezTo>
                    <a:pt x="25" y="45"/>
                    <a:pt x="33" y="34"/>
                    <a:pt x="31" y="23"/>
                  </a:cubicBezTo>
                  <a:cubicBezTo>
                    <a:pt x="30" y="12"/>
                    <a:pt x="19" y="8"/>
                    <a:pt x="19" y="0"/>
                  </a:cubicBezTo>
                  <a:cubicBezTo>
                    <a:pt x="36" y="7"/>
                    <a:pt x="41" y="36"/>
                    <a:pt x="33" y="57"/>
                  </a:cubicBezTo>
                  <a:cubicBezTo>
                    <a:pt x="34" y="60"/>
                    <a:pt x="40" y="59"/>
                    <a:pt x="41" y="63"/>
                  </a:cubicBezTo>
                  <a:cubicBezTo>
                    <a:pt x="43" y="69"/>
                    <a:pt x="40" y="75"/>
                    <a:pt x="36" y="80"/>
                  </a:cubicBezTo>
                  <a:cubicBezTo>
                    <a:pt x="27" y="79"/>
                    <a:pt x="20" y="74"/>
                    <a:pt x="26" y="67"/>
                  </a:cubicBezTo>
                  <a:cubicBezTo>
                    <a:pt x="1" y="88"/>
                    <a:pt x="14" y="148"/>
                    <a:pt x="64" y="132"/>
                  </a:cubicBezTo>
                  <a:cubicBezTo>
                    <a:pt x="54" y="118"/>
                    <a:pt x="73" y="97"/>
                    <a:pt x="84" y="112"/>
                  </a:cubicBezTo>
                  <a:cubicBezTo>
                    <a:pt x="86" y="123"/>
                    <a:pt x="81" y="126"/>
                    <a:pt x="77" y="131"/>
                  </a:cubicBezTo>
                  <a:cubicBezTo>
                    <a:pt x="101" y="137"/>
                    <a:pt x="133" y="102"/>
                    <a:pt x="152" y="129"/>
                  </a:cubicBezTo>
                  <a:cubicBezTo>
                    <a:pt x="143" y="117"/>
                    <a:pt x="124" y="124"/>
                    <a:pt x="114" y="131"/>
                  </a:cubicBezTo>
                  <a:cubicBezTo>
                    <a:pt x="116" y="126"/>
                    <a:pt x="123" y="126"/>
                    <a:pt x="127" y="122"/>
                  </a:cubicBezTo>
                  <a:close/>
                  <a:moveTo>
                    <a:pt x="74" y="128"/>
                  </a:moveTo>
                  <a:cubicBezTo>
                    <a:pt x="91" y="127"/>
                    <a:pt x="78" y="98"/>
                    <a:pt x="68" y="112"/>
                  </a:cubicBezTo>
                  <a:cubicBezTo>
                    <a:pt x="75" y="112"/>
                    <a:pt x="69" y="117"/>
                    <a:pt x="66" y="117"/>
                  </a:cubicBezTo>
                  <a:cubicBezTo>
                    <a:pt x="66" y="119"/>
                    <a:pt x="66" y="122"/>
                    <a:pt x="66" y="125"/>
                  </a:cubicBezTo>
                  <a:cubicBezTo>
                    <a:pt x="68" y="126"/>
                    <a:pt x="69" y="128"/>
                    <a:pt x="73" y="128"/>
                  </a:cubicBezTo>
                  <a:cubicBezTo>
                    <a:pt x="75" y="124"/>
                    <a:pt x="80" y="117"/>
                    <a:pt x="74" y="114"/>
                  </a:cubicBezTo>
                  <a:cubicBezTo>
                    <a:pt x="84" y="115"/>
                    <a:pt x="78" y="125"/>
                    <a:pt x="74" y="128"/>
                  </a:cubicBezTo>
                  <a:close/>
                  <a:moveTo>
                    <a:pt x="9" y="88"/>
                  </a:moveTo>
                  <a:cubicBezTo>
                    <a:pt x="0" y="121"/>
                    <a:pt x="28" y="148"/>
                    <a:pt x="56" y="135"/>
                  </a:cubicBezTo>
                  <a:cubicBezTo>
                    <a:pt x="20" y="145"/>
                    <a:pt x="13" y="115"/>
                    <a:pt x="9" y="88"/>
                  </a:cubicBezTo>
                  <a:close/>
                  <a:moveTo>
                    <a:pt x="37" y="61"/>
                  </a:moveTo>
                  <a:cubicBezTo>
                    <a:pt x="38" y="69"/>
                    <a:pt x="34" y="72"/>
                    <a:pt x="31" y="77"/>
                  </a:cubicBezTo>
                  <a:cubicBezTo>
                    <a:pt x="40" y="78"/>
                    <a:pt x="42" y="66"/>
                    <a:pt x="37" y="61"/>
                  </a:cubicBezTo>
                  <a:close/>
                  <a:moveTo>
                    <a:pt x="30" y="57"/>
                  </a:moveTo>
                  <a:cubicBezTo>
                    <a:pt x="30" y="49"/>
                    <a:pt x="38" y="40"/>
                    <a:pt x="33" y="31"/>
                  </a:cubicBezTo>
                  <a:cubicBezTo>
                    <a:pt x="34" y="41"/>
                    <a:pt x="26" y="49"/>
                    <a:pt x="30" y="57"/>
                  </a:cubicBezTo>
                  <a:close/>
                  <a:moveTo>
                    <a:pt x="30" y="61"/>
                  </a:moveTo>
                  <a:cubicBezTo>
                    <a:pt x="28" y="63"/>
                    <a:pt x="27" y="72"/>
                    <a:pt x="30" y="74"/>
                  </a:cubicBezTo>
                  <a:cubicBezTo>
                    <a:pt x="33" y="70"/>
                    <a:pt x="36" y="63"/>
                    <a:pt x="30" y="61"/>
                  </a:cubicBezTo>
                  <a:close/>
                </a:path>
              </a:pathLst>
            </a:custGeom>
            <a:solidFill>
              <a:schemeClr val="tx1">
                <a:lumMod val="50000"/>
              </a:schemeClr>
            </a:solidFill>
            <a:ln>
              <a:noFill/>
            </a:ln>
          </p:spPr>
          <p:txBody>
            <a:bodyPr vert="horz" wrap="square" lIns="91440" tIns="45720" rIns="91440" bIns="45720" numCol="1" anchor="t" anchorCtr="0" compatLnSpc="1">
              <a:prstTxWarp prst="textNoShape">
                <a:avLst/>
              </a:prstTxWarp>
            </a:bodyPr>
            <a:lstStyle/>
            <a:p>
              <a:endParaRPr/>
            </a:p>
          </p:txBody>
        </p:sp>
        <p:sp>
          <p:nvSpPr>
            <p:cNvPr id="13" name="Freeform 46"/>
            <p:cNvSpPr>
              <a:spLocks noEditPoints="1"/>
            </p:cNvSpPr>
            <p:nvPr/>
          </p:nvSpPr>
          <p:spPr bwMode="auto">
            <a:xfrm rot="16200000" flipV="1">
              <a:off x="5197295" y="5324846"/>
              <a:ext cx="477390" cy="511956"/>
            </a:xfrm>
            <a:custGeom>
              <a:avLst/>
              <a:gdLst>
                <a:gd name="T0" fmla="*/ 2 w 151"/>
                <a:gd name="T1" fmla="*/ 96 h 144"/>
                <a:gd name="T2" fmla="*/ 21 w 151"/>
                <a:gd name="T3" fmla="*/ 59 h 144"/>
                <a:gd name="T4" fmla="*/ 22 w 151"/>
                <a:gd name="T5" fmla="*/ 12 h 144"/>
                <a:gd name="T6" fmla="*/ 32 w 151"/>
                <a:gd name="T7" fmla="*/ 58 h 144"/>
                <a:gd name="T8" fmla="*/ 34 w 151"/>
                <a:gd name="T9" fmla="*/ 81 h 144"/>
                <a:gd name="T10" fmla="*/ 15 w 151"/>
                <a:gd name="T11" fmla="*/ 112 h 144"/>
                <a:gd name="T12" fmla="*/ 73 w 151"/>
                <a:gd name="T13" fmla="*/ 107 h 144"/>
                <a:gd name="T14" fmla="*/ 76 w 151"/>
                <a:gd name="T15" fmla="*/ 131 h 144"/>
                <a:gd name="T16" fmla="*/ 151 w 151"/>
                <a:gd name="T17" fmla="*/ 130 h 144"/>
                <a:gd name="T18" fmla="*/ 110 w 151"/>
                <a:gd name="T19" fmla="*/ 134 h 144"/>
                <a:gd name="T20" fmla="*/ 66 w 151"/>
                <a:gd name="T21" fmla="*/ 138 h 144"/>
                <a:gd name="T22" fmla="*/ 12 w 151"/>
                <a:gd name="T23" fmla="*/ 128 h 144"/>
                <a:gd name="T24" fmla="*/ 86 w 151"/>
                <a:gd name="T25" fmla="*/ 138 h 144"/>
                <a:gd name="T26" fmla="*/ 86 w 151"/>
                <a:gd name="T27" fmla="*/ 134 h 144"/>
                <a:gd name="T28" fmla="*/ 75 w 151"/>
                <a:gd name="T29" fmla="*/ 133 h 144"/>
                <a:gd name="T30" fmla="*/ 77 w 151"/>
                <a:gd name="T31" fmla="*/ 128 h 144"/>
                <a:gd name="T32" fmla="*/ 66 w 151"/>
                <a:gd name="T33" fmla="*/ 128 h 144"/>
                <a:gd name="T34" fmla="*/ 64 w 151"/>
                <a:gd name="T35" fmla="*/ 117 h 144"/>
                <a:gd name="T36" fmla="*/ 65 w 151"/>
                <a:gd name="T37" fmla="*/ 114 h 144"/>
                <a:gd name="T38" fmla="*/ 63 w 151"/>
                <a:gd name="T39" fmla="*/ 133 h 144"/>
                <a:gd name="T40" fmla="*/ 54 w 151"/>
                <a:gd name="T41" fmla="*/ 137 h 144"/>
                <a:gd name="T42" fmla="*/ 7 w 151"/>
                <a:gd name="T43" fmla="*/ 86 h 144"/>
                <a:gd name="T44" fmla="*/ 41 w 151"/>
                <a:gd name="T45" fmla="*/ 139 h 144"/>
                <a:gd name="T46" fmla="*/ 92 w 151"/>
                <a:gd name="T47" fmla="*/ 138 h 144"/>
                <a:gd name="T48" fmla="*/ 41 w 151"/>
                <a:gd name="T49" fmla="*/ 137 h 144"/>
                <a:gd name="T50" fmla="*/ 26 w 151"/>
                <a:gd name="T51" fmla="*/ 65 h 144"/>
                <a:gd name="T52" fmla="*/ 32 w 151"/>
                <a:gd name="T53" fmla="*/ 64 h 144"/>
                <a:gd name="T54" fmla="*/ 26 w 151"/>
                <a:gd name="T55" fmla="*/ 72 h 144"/>
                <a:gd name="T56" fmla="*/ 33 w 151"/>
                <a:gd name="T57" fmla="*/ 80 h 144"/>
                <a:gd name="T58" fmla="*/ 38 w 151"/>
                <a:gd name="T59" fmla="*/ 73 h 144"/>
                <a:gd name="T60" fmla="*/ 28 w 151"/>
                <a:gd name="T61" fmla="*/ 78 h 144"/>
                <a:gd name="T62" fmla="*/ 34 w 151"/>
                <a:gd name="T63" fmla="*/ 61 h 144"/>
                <a:gd name="T64" fmla="*/ 18 w 151"/>
                <a:gd name="T65" fmla="*/ 2 h 144"/>
                <a:gd name="T66" fmla="*/ 31 w 151"/>
                <a:gd name="T67" fmla="*/ 32 h 144"/>
                <a:gd name="T68" fmla="*/ 27 w 151"/>
                <a:gd name="T69" fmla="*/ 58 h 144"/>
                <a:gd name="T70" fmla="*/ 28 w 151"/>
                <a:gd name="T71" fmla="*/ 42 h 144"/>
                <a:gd name="T72" fmla="*/ 21 w 151"/>
                <a:gd name="T73" fmla="*/ 61 h 144"/>
                <a:gd name="T74" fmla="*/ 7 w 151"/>
                <a:gd name="T75" fmla="*/ 86 h 144"/>
                <a:gd name="T76" fmla="*/ 110 w 151"/>
                <a:gd name="T77" fmla="*/ 131 h 144"/>
                <a:gd name="T78" fmla="*/ 121 w 151"/>
                <a:gd name="T79" fmla="*/ 123 h 144"/>
                <a:gd name="T80" fmla="*/ 67 w 151"/>
                <a:gd name="T81" fmla="*/ 127 h 144"/>
                <a:gd name="T82" fmla="*/ 74 w 151"/>
                <a:gd name="T83" fmla="*/ 118 h 144"/>
                <a:gd name="T84" fmla="*/ 64 w 151"/>
                <a:gd name="T85" fmla="*/ 118 h 144"/>
                <a:gd name="T86" fmla="*/ 75 w 151"/>
                <a:gd name="T87" fmla="*/ 118 h 144"/>
                <a:gd name="T88" fmla="*/ 70 w 151"/>
                <a:gd name="T89" fmla="*/ 114 h 144"/>
                <a:gd name="T90" fmla="*/ 79 w 151"/>
                <a:gd name="T91" fmla="*/ 120 h 144"/>
                <a:gd name="T92" fmla="*/ 122 w 151"/>
                <a:gd name="T93" fmla="*/ 122 h 144"/>
                <a:gd name="T94" fmla="*/ 123 w 151"/>
                <a:gd name="T95" fmla="*/ 125 h 144"/>
                <a:gd name="T96" fmla="*/ 122 w 151"/>
                <a:gd name="T97" fmla="*/ 122 h 144"/>
                <a:gd name="T98" fmla="*/ 81 w 151"/>
                <a:gd name="T99" fmla="*/ 114 h 144"/>
                <a:gd name="T100" fmla="*/ 32 w 151"/>
                <a:gd name="T101" fmla="*/ 74 h 144"/>
                <a:gd name="T102" fmla="*/ 28 w 151"/>
                <a:gd name="T103" fmla="*/ 63 h 144"/>
                <a:gd name="T104" fmla="*/ 28 w 151"/>
                <a:gd name="T105" fmla="*/ 63 h 144"/>
                <a:gd name="T106" fmla="*/ 29 w 151"/>
                <a:gd name="T107" fmla="*/ 49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51" h="144">
                  <a:moveTo>
                    <a:pt x="47" y="144"/>
                  </a:moveTo>
                  <a:cubicBezTo>
                    <a:pt x="46" y="144"/>
                    <a:pt x="46" y="144"/>
                    <a:pt x="46" y="144"/>
                  </a:cubicBezTo>
                  <a:cubicBezTo>
                    <a:pt x="32" y="144"/>
                    <a:pt x="19" y="139"/>
                    <a:pt x="11" y="129"/>
                  </a:cubicBezTo>
                  <a:cubicBezTo>
                    <a:pt x="3" y="121"/>
                    <a:pt x="0" y="109"/>
                    <a:pt x="2" y="96"/>
                  </a:cubicBezTo>
                  <a:cubicBezTo>
                    <a:pt x="3" y="90"/>
                    <a:pt x="6" y="84"/>
                    <a:pt x="10" y="79"/>
                  </a:cubicBezTo>
                  <a:cubicBezTo>
                    <a:pt x="13" y="73"/>
                    <a:pt x="17" y="68"/>
                    <a:pt x="17" y="62"/>
                  </a:cubicBezTo>
                  <a:cubicBezTo>
                    <a:pt x="17" y="62"/>
                    <a:pt x="17" y="62"/>
                    <a:pt x="17" y="62"/>
                  </a:cubicBezTo>
                  <a:cubicBezTo>
                    <a:pt x="19" y="60"/>
                    <a:pt x="20" y="59"/>
                    <a:pt x="21" y="59"/>
                  </a:cubicBezTo>
                  <a:cubicBezTo>
                    <a:pt x="21" y="59"/>
                    <a:pt x="22" y="59"/>
                    <a:pt x="23" y="59"/>
                  </a:cubicBezTo>
                  <a:cubicBezTo>
                    <a:pt x="23" y="53"/>
                    <a:pt x="24" y="47"/>
                    <a:pt x="26" y="41"/>
                  </a:cubicBezTo>
                  <a:cubicBezTo>
                    <a:pt x="28" y="35"/>
                    <a:pt x="30" y="30"/>
                    <a:pt x="29" y="24"/>
                  </a:cubicBezTo>
                  <a:cubicBezTo>
                    <a:pt x="28" y="19"/>
                    <a:pt x="25" y="15"/>
                    <a:pt x="22" y="12"/>
                  </a:cubicBezTo>
                  <a:cubicBezTo>
                    <a:pt x="19" y="8"/>
                    <a:pt x="16" y="5"/>
                    <a:pt x="16" y="1"/>
                  </a:cubicBezTo>
                  <a:cubicBezTo>
                    <a:pt x="16" y="0"/>
                    <a:pt x="16" y="0"/>
                    <a:pt x="16" y="0"/>
                  </a:cubicBezTo>
                  <a:cubicBezTo>
                    <a:pt x="17" y="0"/>
                    <a:pt x="17" y="0"/>
                    <a:pt x="17" y="0"/>
                  </a:cubicBezTo>
                  <a:cubicBezTo>
                    <a:pt x="35" y="8"/>
                    <a:pt x="40" y="37"/>
                    <a:pt x="32" y="58"/>
                  </a:cubicBezTo>
                  <a:cubicBezTo>
                    <a:pt x="32" y="59"/>
                    <a:pt x="34" y="59"/>
                    <a:pt x="35" y="60"/>
                  </a:cubicBezTo>
                  <a:cubicBezTo>
                    <a:pt x="37" y="61"/>
                    <a:pt x="39" y="61"/>
                    <a:pt x="40" y="63"/>
                  </a:cubicBezTo>
                  <a:cubicBezTo>
                    <a:pt x="43" y="72"/>
                    <a:pt x="37" y="78"/>
                    <a:pt x="34" y="81"/>
                  </a:cubicBezTo>
                  <a:cubicBezTo>
                    <a:pt x="34" y="81"/>
                    <a:pt x="34" y="81"/>
                    <a:pt x="34" y="81"/>
                  </a:cubicBezTo>
                  <a:cubicBezTo>
                    <a:pt x="34" y="81"/>
                    <a:pt x="34" y="81"/>
                    <a:pt x="34" y="81"/>
                  </a:cubicBezTo>
                  <a:cubicBezTo>
                    <a:pt x="28" y="81"/>
                    <a:pt x="23" y="79"/>
                    <a:pt x="22" y="76"/>
                  </a:cubicBezTo>
                  <a:cubicBezTo>
                    <a:pt x="21" y="75"/>
                    <a:pt x="21" y="73"/>
                    <a:pt x="21" y="71"/>
                  </a:cubicBezTo>
                  <a:cubicBezTo>
                    <a:pt x="12" y="82"/>
                    <a:pt x="10" y="98"/>
                    <a:pt x="15" y="112"/>
                  </a:cubicBezTo>
                  <a:cubicBezTo>
                    <a:pt x="20" y="127"/>
                    <a:pt x="32" y="135"/>
                    <a:pt x="46" y="135"/>
                  </a:cubicBezTo>
                  <a:cubicBezTo>
                    <a:pt x="51" y="135"/>
                    <a:pt x="56" y="134"/>
                    <a:pt x="61" y="133"/>
                  </a:cubicBezTo>
                  <a:cubicBezTo>
                    <a:pt x="58" y="128"/>
                    <a:pt x="57" y="122"/>
                    <a:pt x="60" y="116"/>
                  </a:cubicBezTo>
                  <a:cubicBezTo>
                    <a:pt x="63" y="111"/>
                    <a:pt x="68" y="107"/>
                    <a:pt x="73" y="107"/>
                  </a:cubicBezTo>
                  <a:cubicBezTo>
                    <a:pt x="75" y="107"/>
                    <a:pt x="79" y="108"/>
                    <a:pt x="83" y="113"/>
                  </a:cubicBezTo>
                  <a:cubicBezTo>
                    <a:pt x="83" y="113"/>
                    <a:pt x="83" y="113"/>
                    <a:pt x="83" y="113"/>
                  </a:cubicBezTo>
                  <a:cubicBezTo>
                    <a:pt x="84" y="122"/>
                    <a:pt x="81" y="126"/>
                    <a:pt x="77" y="130"/>
                  </a:cubicBezTo>
                  <a:cubicBezTo>
                    <a:pt x="77" y="130"/>
                    <a:pt x="77" y="131"/>
                    <a:pt x="76" y="131"/>
                  </a:cubicBezTo>
                  <a:cubicBezTo>
                    <a:pt x="78" y="132"/>
                    <a:pt x="80" y="132"/>
                    <a:pt x="82" y="132"/>
                  </a:cubicBezTo>
                  <a:cubicBezTo>
                    <a:pt x="90" y="132"/>
                    <a:pt x="98" y="129"/>
                    <a:pt x="107" y="125"/>
                  </a:cubicBezTo>
                  <a:cubicBezTo>
                    <a:pt x="115" y="122"/>
                    <a:pt x="123" y="119"/>
                    <a:pt x="131" y="119"/>
                  </a:cubicBezTo>
                  <a:cubicBezTo>
                    <a:pt x="139" y="119"/>
                    <a:pt x="146" y="123"/>
                    <a:pt x="151" y="130"/>
                  </a:cubicBezTo>
                  <a:cubicBezTo>
                    <a:pt x="150" y="131"/>
                    <a:pt x="150" y="131"/>
                    <a:pt x="150" y="131"/>
                  </a:cubicBezTo>
                  <a:cubicBezTo>
                    <a:pt x="146" y="127"/>
                    <a:pt x="142" y="124"/>
                    <a:pt x="136" y="124"/>
                  </a:cubicBezTo>
                  <a:cubicBezTo>
                    <a:pt x="126" y="124"/>
                    <a:pt x="115" y="131"/>
                    <a:pt x="112" y="132"/>
                  </a:cubicBezTo>
                  <a:cubicBezTo>
                    <a:pt x="110" y="134"/>
                    <a:pt x="110" y="134"/>
                    <a:pt x="110" y="134"/>
                  </a:cubicBezTo>
                  <a:cubicBezTo>
                    <a:pt x="110" y="133"/>
                    <a:pt x="110" y="133"/>
                    <a:pt x="110" y="133"/>
                  </a:cubicBezTo>
                  <a:cubicBezTo>
                    <a:pt x="105" y="137"/>
                    <a:pt x="99" y="139"/>
                    <a:pt x="90" y="139"/>
                  </a:cubicBezTo>
                  <a:cubicBezTo>
                    <a:pt x="86" y="139"/>
                    <a:pt x="82" y="139"/>
                    <a:pt x="78" y="139"/>
                  </a:cubicBezTo>
                  <a:cubicBezTo>
                    <a:pt x="74" y="138"/>
                    <a:pt x="70" y="138"/>
                    <a:pt x="66" y="138"/>
                  </a:cubicBezTo>
                  <a:cubicBezTo>
                    <a:pt x="58" y="138"/>
                    <a:pt x="52" y="140"/>
                    <a:pt x="47" y="144"/>
                  </a:cubicBezTo>
                  <a:close/>
                  <a:moveTo>
                    <a:pt x="7" y="86"/>
                  </a:moveTo>
                  <a:cubicBezTo>
                    <a:pt x="5" y="89"/>
                    <a:pt x="4" y="93"/>
                    <a:pt x="3" y="96"/>
                  </a:cubicBezTo>
                  <a:cubicBezTo>
                    <a:pt x="2" y="109"/>
                    <a:pt x="5" y="120"/>
                    <a:pt x="12" y="128"/>
                  </a:cubicBezTo>
                  <a:cubicBezTo>
                    <a:pt x="20" y="137"/>
                    <a:pt x="32" y="142"/>
                    <a:pt x="46" y="142"/>
                  </a:cubicBezTo>
                  <a:cubicBezTo>
                    <a:pt x="51" y="138"/>
                    <a:pt x="57" y="136"/>
                    <a:pt x="66" y="136"/>
                  </a:cubicBezTo>
                  <a:cubicBezTo>
                    <a:pt x="70" y="136"/>
                    <a:pt x="74" y="137"/>
                    <a:pt x="78" y="137"/>
                  </a:cubicBezTo>
                  <a:cubicBezTo>
                    <a:pt x="81" y="137"/>
                    <a:pt x="83" y="138"/>
                    <a:pt x="86" y="138"/>
                  </a:cubicBezTo>
                  <a:cubicBezTo>
                    <a:pt x="84" y="137"/>
                    <a:pt x="83" y="136"/>
                    <a:pt x="81" y="135"/>
                  </a:cubicBezTo>
                  <a:cubicBezTo>
                    <a:pt x="80" y="133"/>
                    <a:pt x="80" y="133"/>
                    <a:pt x="80" y="133"/>
                  </a:cubicBezTo>
                  <a:cubicBezTo>
                    <a:pt x="82" y="134"/>
                    <a:pt x="82" y="134"/>
                    <a:pt x="82" y="134"/>
                  </a:cubicBezTo>
                  <a:cubicBezTo>
                    <a:pt x="83" y="134"/>
                    <a:pt x="84" y="134"/>
                    <a:pt x="86" y="134"/>
                  </a:cubicBezTo>
                  <a:cubicBezTo>
                    <a:pt x="92" y="134"/>
                    <a:pt x="99" y="131"/>
                    <a:pt x="105" y="128"/>
                  </a:cubicBezTo>
                  <a:cubicBezTo>
                    <a:pt x="105" y="128"/>
                    <a:pt x="105" y="128"/>
                    <a:pt x="105" y="128"/>
                  </a:cubicBezTo>
                  <a:cubicBezTo>
                    <a:pt x="97" y="131"/>
                    <a:pt x="89" y="133"/>
                    <a:pt x="82" y="133"/>
                  </a:cubicBezTo>
                  <a:cubicBezTo>
                    <a:pt x="79" y="133"/>
                    <a:pt x="77" y="133"/>
                    <a:pt x="75" y="133"/>
                  </a:cubicBezTo>
                  <a:cubicBezTo>
                    <a:pt x="74" y="132"/>
                    <a:pt x="74" y="132"/>
                    <a:pt x="74" y="132"/>
                  </a:cubicBezTo>
                  <a:cubicBezTo>
                    <a:pt x="74" y="131"/>
                    <a:pt x="74" y="131"/>
                    <a:pt x="74" y="131"/>
                  </a:cubicBezTo>
                  <a:cubicBezTo>
                    <a:pt x="75" y="131"/>
                    <a:pt x="76" y="130"/>
                    <a:pt x="76" y="129"/>
                  </a:cubicBezTo>
                  <a:cubicBezTo>
                    <a:pt x="77" y="129"/>
                    <a:pt x="77" y="128"/>
                    <a:pt x="77" y="128"/>
                  </a:cubicBezTo>
                  <a:cubicBezTo>
                    <a:pt x="76" y="129"/>
                    <a:pt x="74" y="130"/>
                    <a:pt x="72" y="130"/>
                  </a:cubicBezTo>
                  <a:cubicBezTo>
                    <a:pt x="70" y="130"/>
                    <a:pt x="70" y="130"/>
                    <a:pt x="70" y="130"/>
                  </a:cubicBezTo>
                  <a:cubicBezTo>
                    <a:pt x="70" y="130"/>
                    <a:pt x="70" y="130"/>
                    <a:pt x="70" y="130"/>
                  </a:cubicBezTo>
                  <a:cubicBezTo>
                    <a:pt x="68" y="130"/>
                    <a:pt x="67" y="129"/>
                    <a:pt x="66" y="128"/>
                  </a:cubicBezTo>
                  <a:cubicBezTo>
                    <a:pt x="65" y="128"/>
                    <a:pt x="64" y="127"/>
                    <a:pt x="63" y="127"/>
                  </a:cubicBezTo>
                  <a:cubicBezTo>
                    <a:pt x="63" y="127"/>
                    <a:pt x="63" y="127"/>
                    <a:pt x="63" y="127"/>
                  </a:cubicBezTo>
                  <a:cubicBezTo>
                    <a:pt x="63" y="117"/>
                    <a:pt x="63" y="117"/>
                    <a:pt x="63" y="117"/>
                  </a:cubicBezTo>
                  <a:cubicBezTo>
                    <a:pt x="64" y="117"/>
                    <a:pt x="64" y="117"/>
                    <a:pt x="64" y="117"/>
                  </a:cubicBezTo>
                  <a:cubicBezTo>
                    <a:pt x="64" y="117"/>
                    <a:pt x="64" y="117"/>
                    <a:pt x="64" y="117"/>
                  </a:cubicBezTo>
                  <a:cubicBezTo>
                    <a:pt x="66" y="117"/>
                    <a:pt x="68" y="115"/>
                    <a:pt x="68" y="114"/>
                  </a:cubicBezTo>
                  <a:cubicBezTo>
                    <a:pt x="68" y="114"/>
                    <a:pt x="68" y="114"/>
                    <a:pt x="66" y="114"/>
                  </a:cubicBezTo>
                  <a:cubicBezTo>
                    <a:pt x="65" y="114"/>
                    <a:pt x="65" y="114"/>
                    <a:pt x="65" y="114"/>
                  </a:cubicBezTo>
                  <a:cubicBezTo>
                    <a:pt x="66" y="113"/>
                    <a:pt x="66" y="113"/>
                    <a:pt x="66" y="113"/>
                  </a:cubicBezTo>
                  <a:cubicBezTo>
                    <a:pt x="67" y="110"/>
                    <a:pt x="69" y="109"/>
                    <a:pt x="71" y="109"/>
                  </a:cubicBezTo>
                  <a:cubicBezTo>
                    <a:pt x="67" y="110"/>
                    <a:pt x="64" y="113"/>
                    <a:pt x="62" y="117"/>
                  </a:cubicBezTo>
                  <a:cubicBezTo>
                    <a:pt x="59" y="122"/>
                    <a:pt x="59" y="128"/>
                    <a:pt x="63" y="133"/>
                  </a:cubicBezTo>
                  <a:cubicBezTo>
                    <a:pt x="63" y="134"/>
                    <a:pt x="63" y="134"/>
                    <a:pt x="63" y="134"/>
                  </a:cubicBezTo>
                  <a:cubicBezTo>
                    <a:pt x="62" y="134"/>
                    <a:pt x="62" y="134"/>
                    <a:pt x="62" y="134"/>
                  </a:cubicBezTo>
                  <a:cubicBezTo>
                    <a:pt x="59" y="135"/>
                    <a:pt x="56" y="136"/>
                    <a:pt x="54" y="136"/>
                  </a:cubicBezTo>
                  <a:cubicBezTo>
                    <a:pt x="54" y="137"/>
                    <a:pt x="54" y="137"/>
                    <a:pt x="54" y="137"/>
                  </a:cubicBezTo>
                  <a:cubicBezTo>
                    <a:pt x="49" y="139"/>
                    <a:pt x="44" y="140"/>
                    <a:pt x="39" y="140"/>
                  </a:cubicBezTo>
                  <a:cubicBezTo>
                    <a:pt x="29" y="140"/>
                    <a:pt x="19" y="135"/>
                    <a:pt x="13" y="127"/>
                  </a:cubicBezTo>
                  <a:cubicBezTo>
                    <a:pt x="5" y="116"/>
                    <a:pt x="2" y="103"/>
                    <a:pt x="6" y="89"/>
                  </a:cubicBezTo>
                  <a:lnTo>
                    <a:pt x="7" y="86"/>
                  </a:lnTo>
                  <a:close/>
                  <a:moveTo>
                    <a:pt x="7" y="93"/>
                  </a:moveTo>
                  <a:cubicBezTo>
                    <a:pt x="4" y="105"/>
                    <a:pt x="7" y="117"/>
                    <a:pt x="14" y="126"/>
                  </a:cubicBezTo>
                  <a:cubicBezTo>
                    <a:pt x="21" y="135"/>
                    <a:pt x="31" y="139"/>
                    <a:pt x="41" y="139"/>
                  </a:cubicBezTo>
                  <a:cubicBezTo>
                    <a:pt x="41" y="139"/>
                    <a:pt x="41" y="139"/>
                    <a:pt x="41" y="139"/>
                  </a:cubicBezTo>
                  <a:cubicBezTo>
                    <a:pt x="16" y="139"/>
                    <a:pt x="10" y="113"/>
                    <a:pt x="7" y="93"/>
                  </a:cubicBezTo>
                  <a:close/>
                  <a:moveTo>
                    <a:pt x="108" y="133"/>
                  </a:moveTo>
                  <a:cubicBezTo>
                    <a:pt x="106" y="133"/>
                    <a:pt x="104" y="134"/>
                    <a:pt x="102" y="135"/>
                  </a:cubicBezTo>
                  <a:cubicBezTo>
                    <a:pt x="99" y="136"/>
                    <a:pt x="95" y="137"/>
                    <a:pt x="92" y="138"/>
                  </a:cubicBezTo>
                  <a:cubicBezTo>
                    <a:pt x="99" y="138"/>
                    <a:pt x="104" y="136"/>
                    <a:pt x="108" y="133"/>
                  </a:cubicBezTo>
                  <a:close/>
                  <a:moveTo>
                    <a:pt x="7" y="86"/>
                  </a:moveTo>
                  <a:cubicBezTo>
                    <a:pt x="7" y="89"/>
                    <a:pt x="7" y="89"/>
                    <a:pt x="7" y="89"/>
                  </a:cubicBezTo>
                  <a:cubicBezTo>
                    <a:pt x="12" y="114"/>
                    <a:pt x="17" y="137"/>
                    <a:pt x="41" y="137"/>
                  </a:cubicBezTo>
                  <a:cubicBezTo>
                    <a:pt x="43" y="137"/>
                    <a:pt x="45" y="137"/>
                    <a:pt x="48" y="137"/>
                  </a:cubicBezTo>
                  <a:cubicBezTo>
                    <a:pt x="32" y="137"/>
                    <a:pt x="19" y="128"/>
                    <a:pt x="13" y="113"/>
                  </a:cubicBezTo>
                  <a:cubicBezTo>
                    <a:pt x="7" y="96"/>
                    <a:pt x="12" y="77"/>
                    <a:pt x="23" y="67"/>
                  </a:cubicBezTo>
                  <a:cubicBezTo>
                    <a:pt x="26" y="65"/>
                    <a:pt x="26" y="65"/>
                    <a:pt x="26" y="65"/>
                  </a:cubicBezTo>
                  <a:cubicBezTo>
                    <a:pt x="26" y="63"/>
                    <a:pt x="27" y="62"/>
                    <a:pt x="27" y="62"/>
                  </a:cubicBezTo>
                  <a:cubicBezTo>
                    <a:pt x="28" y="61"/>
                    <a:pt x="28" y="61"/>
                    <a:pt x="28" y="61"/>
                  </a:cubicBezTo>
                  <a:cubicBezTo>
                    <a:pt x="28" y="61"/>
                    <a:pt x="28" y="61"/>
                    <a:pt x="28" y="61"/>
                  </a:cubicBezTo>
                  <a:cubicBezTo>
                    <a:pt x="30" y="62"/>
                    <a:pt x="31" y="63"/>
                    <a:pt x="32" y="64"/>
                  </a:cubicBezTo>
                  <a:cubicBezTo>
                    <a:pt x="33" y="68"/>
                    <a:pt x="30" y="73"/>
                    <a:pt x="29" y="75"/>
                  </a:cubicBezTo>
                  <a:cubicBezTo>
                    <a:pt x="28" y="76"/>
                    <a:pt x="28" y="76"/>
                    <a:pt x="28" y="76"/>
                  </a:cubicBezTo>
                  <a:cubicBezTo>
                    <a:pt x="28" y="76"/>
                    <a:pt x="28" y="76"/>
                    <a:pt x="28" y="76"/>
                  </a:cubicBezTo>
                  <a:cubicBezTo>
                    <a:pt x="27" y="75"/>
                    <a:pt x="26" y="74"/>
                    <a:pt x="26" y="72"/>
                  </a:cubicBezTo>
                  <a:cubicBezTo>
                    <a:pt x="25" y="70"/>
                    <a:pt x="26" y="68"/>
                    <a:pt x="26" y="66"/>
                  </a:cubicBezTo>
                  <a:cubicBezTo>
                    <a:pt x="24" y="68"/>
                    <a:pt x="24" y="68"/>
                    <a:pt x="24" y="68"/>
                  </a:cubicBezTo>
                  <a:cubicBezTo>
                    <a:pt x="22" y="71"/>
                    <a:pt x="22" y="73"/>
                    <a:pt x="23" y="75"/>
                  </a:cubicBezTo>
                  <a:cubicBezTo>
                    <a:pt x="24" y="78"/>
                    <a:pt x="28" y="80"/>
                    <a:pt x="33" y="80"/>
                  </a:cubicBezTo>
                  <a:cubicBezTo>
                    <a:pt x="36" y="77"/>
                    <a:pt x="41" y="71"/>
                    <a:pt x="39" y="64"/>
                  </a:cubicBezTo>
                  <a:cubicBezTo>
                    <a:pt x="38" y="63"/>
                    <a:pt x="37" y="62"/>
                    <a:pt x="35" y="62"/>
                  </a:cubicBezTo>
                  <a:cubicBezTo>
                    <a:pt x="36" y="62"/>
                    <a:pt x="36" y="62"/>
                    <a:pt x="36" y="62"/>
                  </a:cubicBezTo>
                  <a:cubicBezTo>
                    <a:pt x="38" y="64"/>
                    <a:pt x="39" y="69"/>
                    <a:pt x="38" y="73"/>
                  </a:cubicBezTo>
                  <a:cubicBezTo>
                    <a:pt x="36" y="77"/>
                    <a:pt x="34" y="79"/>
                    <a:pt x="30" y="79"/>
                  </a:cubicBezTo>
                  <a:cubicBezTo>
                    <a:pt x="30" y="79"/>
                    <a:pt x="30" y="79"/>
                    <a:pt x="30" y="79"/>
                  </a:cubicBezTo>
                  <a:cubicBezTo>
                    <a:pt x="30" y="79"/>
                    <a:pt x="30" y="79"/>
                    <a:pt x="29" y="79"/>
                  </a:cubicBezTo>
                  <a:cubicBezTo>
                    <a:pt x="28" y="78"/>
                    <a:pt x="28" y="78"/>
                    <a:pt x="28" y="78"/>
                  </a:cubicBezTo>
                  <a:cubicBezTo>
                    <a:pt x="29" y="78"/>
                    <a:pt x="29" y="78"/>
                    <a:pt x="29" y="78"/>
                  </a:cubicBezTo>
                  <a:cubicBezTo>
                    <a:pt x="29" y="76"/>
                    <a:pt x="30" y="75"/>
                    <a:pt x="31" y="74"/>
                  </a:cubicBezTo>
                  <a:cubicBezTo>
                    <a:pt x="33" y="71"/>
                    <a:pt x="35" y="68"/>
                    <a:pt x="34" y="62"/>
                  </a:cubicBezTo>
                  <a:cubicBezTo>
                    <a:pt x="34" y="61"/>
                    <a:pt x="34" y="61"/>
                    <a:pt x="34" y="61"/>
                  </a:cubicBezTo>
                  <a:cubicBezTo>
                    <a:pt x="33" y="61"/>
                    <a:pt x="31" y="60"/>
                    <a:pt x="30" y="58"/>
                  </a:cubicBezTo>
                  <a:cubicBezTo>
                    <a:pt x="30" y="58"/>
                    <a:pt x="30" y="58"/>
                    <a:pt x="30" y="58"/>
                  </a:cubicBezTo>
                  <a:cubicBezTo>
                    <a:pt x="30" y="58"/>
                    <a:pt x="30" y="58"/>
                    <a:pt x="30" y="58"/>
                  </a:cubicBezTo>
                  <a:cubicBezTo>
                    <a:pt x="38" y="39"/>
                    <a:pt x="34" y="10"/>
                    <a:pt x="18" y="2"/>
                  </a:cubicBezTo>
                  <a:cubicBezTo>
                    <a:pt x="18" y="5"/>
                    <a:pt x="20" y="8"/>
                    <a:pt x="23" y="11"/>
                  </a:cubicBezTo>
                  <a:cubicBezTo>
                    <a:pt x="26" y="14"/>
                    <a:pt x="29" y="18"/>
                    <a:pt x="30" y="24"/>
                  </a:cubicBezTo>
                  <a:cubicBezTo>
                    <a:pt x="30" y="26"/>
                    <a:pt x="30" y="28"/>
                    <a:pt x="30" y="30"/>
                  </a:cubicBezTo>
                  <a:cubicBezTo>
                    <a:pt x="31" y="32"/>
                    <a:pt x="31" y="32"/>
                    <a:pt x="31" y="32"/>
                  </a:cubicBezTo>
                  <a:cubicBezTo>
                    <a:pt x="35" y="38"/>
                    <a:pt x="33" y="44"/>
                    <a:pt x="31" y="49"/>
                  </a:cubicBezTo>
                  <a:cubicBezTo>
                    <a:pt x="30" y="52"/>
                    <a:pt x="29" y="55"/>
                    <a:pt x="29" y="58"/>
                  </a:cubicBezTo>
                  <a:cubicBezTo>
                    <a:pt x="29" y="61"/>
                    <a:pt x="29" y="61"/>
                    <a:pt x="29" y="61"/>
                  </a:cubicBezTo>
                  <a:cubicBezTo>
                    <a:pt x="27" y="58"/>
                    <a:pt x="27" y="58"/>
                    <a:pt x="27" y="58"/>
                  </a:cubicBezTo>
                  <a:cubicBezTo>
                    <a:pt x="25" y="53"/>
                    <a:pt x="26" y="49"/>
                    <a:pt x="28" y="44"/>
                  </a:cubicBezTo>
                  <a:cubicBezTo>
                    <a:pt x="29" y="40"/>
                    <a:pt x="31" y="36"/>
                    <a:pt x="30" y="32"/>
                  </a:cubicBezTo>
                  <a:cubicBezTo>
                    <a:pt x="30" y="32"/>
                    <a:pt x="30" y="32"/>
                    <a:pt x="30" y="32"/>
                  </a:cubicBezTo>
                  <a:cubicBezTo>
                    <a:pt x="30" y="35"/>
                    <a:pt x="29" y="38"/>
                    <a:pt x="28" y="42"/>
                  </a:cubicBezTo>
                  <a:cubicBezTo>
                    <a:pt x="26" y="47"/>
                    <a:pt x="24" y="53"/>
                    <a:pt x="24" y="59"/>
                  </a:cubicBezTo>
                  <a:cubicBezTo>
                    <a:pt x="25" y="60"/>
                    <a:pt x="25" y="60"/>
                    <a:pt x="25" y="60"/>
                  </a:cubicBezTo>
                  <a:cubicBezTo>
                    <a:pt x="24" y="60"/>
                    <a:pt x="24" y="60"/>
                    <a:pt x="24" y="60"/>
                  </a:cubicBezTo>
                  <a:cubicBezTo>
                    <a:pt x="23" y="61"/>
                    <a:pt x="22" y="61"/>
                    <a:pt x="21" y="61"/>
                  </a:cubicBezTo>
                  <a:cubicBezTo>
                    <a:pt x="21" y="61"/>
                    <a:pt x="21" y="61"/>
                    <a:pt x="21" y="61"/>
                  </a:cubicBezTo>
                  <a:cubicBezTo>
                    <a:pt x="20" y="61"/>
                    <a:pt x="20" y="61"/>
                    <a:pt x="19" y="62"/>
                  </a:cubicBezTo>
                  <a:cubicBezTo>
                    <a:pt x="18" y="69"/>
                    <a:pt x="14" y="74"/>
                    <a:pt x="11" y="79"/>
                  </a:cubicBezTo>
                  <a:cubicBezTo>
                    <a:pt x="10" y="82"/>
                    <a:pt x="8" y="84"/>
                    <a:pt x="7" y="86"/>
                  </a:cubicBezTo>
                  <a:close/>
                  <a:moveTo>
                    <a:pt x="85" y="136"/>
                  </a:moveTo>
                  <a:cubicBezTo>
                    <a:pt x="86" y="136"/>
                    <a:pt x="87" y="137"/>
                    <a:pt x="89" y="137"/>
                  </a:cubicBezTo>
                  <a:cubicBezTo>
                    <a:pt x="93" y="137"/>
                    <a:pt x="97" y="135"/>
                    <a:pt x="101" y="133"/>
                  </a:cubicBezTo>
                  <a:cubicBezTo>
                    <a:pt x="105" y="132"/>
                    <a:pt x="108" y="131"/>
                    <a:pt x="110" y="131"/>
                  </a:cubicBezTo>
                  <a:cubicBezTo>
                    <a:pt x="111" y="131"/>
                    <a:pt x="111" y="131"/>
                    <a:pt x="111" y="131"/>
                  </a:cubicBezTo>
                  <a:cubicBezTo>
                    <a:pt x="113" y="129"/>
                    <a:pt x="116" y="127"/>
                    <a:pt x="118" y="126"/>
                  </a:cubicBezTo>
                  <a:cubicBezTo>
                    <a:pt x="120" y="125"/>
                    <a:pt x="122" y="125"/>
                    <a:pt x="123" y="124"/>
                  </a:cubicBezTo>
                  <a:cubicBezTo>
                    <a:pt x="122" y="124"/>
                    <a:pt x="122" y="123"/>
                    <a:pt x="121" y="123"/>
                  </a:cubicBezTo>
                  <a:cubicBezTo>
                    <a:pt x="117" y="123"/>
                    <a:pt x="111" y="126"/>
                    <a:pt x="106" y="129"/>
                  </a:cubicBezTo>
                  <a:cubicBezTo>
                    <a:pt x="99" y="132"/>
                    <a:pt x="92" y="136"/>
                    <a:pt x="85" y="136"/>
                  </a:cubicBezTo>
                  <a:close/>
                  <a:moveTo>
                    <a:pt x="64" y="126"/>
                  </a:moveTo>
                  <a:cubicBezTo>
                    <a:pt x="65" y="126"/>
                    <a:pt x="66" y="126"/>
                    <a:pt x="67" y="127"/>
                  </a:cubicBezTo>
                  <a:cubicBezTo>
                    <a:pt x="68" y="128"/>
                    <a:pt x="69" y="128"/>
                    <a:pt x="70" y="128"/>
                  </a:cubicBezTo>
                  <a:cubicBezTo>
                    <a:pt x="70" y="128"/>
                    <a:pt x="70" y="128"/>
                    <a:pt x="70" y="128"/>
                  </a:cubicBezTo>
                  <a:cubicBezTo>
                    <a:pt x="70" y="128"/>
                    <a:pt x="71" y="128"/>
                    <a:pt x="71" y="127"/>
                  </a:cubicBezTo>
                  <a:cubicBezTo>
                    <a:pt x="72" y="125"/>
                    <a:pt x="75" y="121"/>
                    <a:pt x="74" y="118"/>
                  </a:cubicBezTo>
                  <a:cubicBezTo>
                    <a:pt x="74" y="117"/>
                    <a:pt x="73" y="116"/>
                    <a:pt x="72" y="115"/>
                  </a:cubicBezTo>
                  <a:cubicBezTo>
                    <a:pt x="70" y="114"/>
                    <a:pt x="70" y="114"/>
                    <a:pt x="70" y="114"/>
                  </a:cubicBezTo>
                  <a:cubicBezTo>
                    <a:pt x="70" y="114"/>
                    <a:pt x="70" y="114"/>
                    <a:pt x="70" y="114"/>
                  </a:cubicBezTo>
                  <a:cubicBezTo>
                    <a:pt x="70" y="116"/>
                    <a:pt x="67" y="118"/>
                    <a:pt x="64" y="118"/>
                  </a:cubicBezTo>
                  <a:cubicBezTo>
                    <a:pt x="64" y="118"/>
                    <a:pt x="64" y="118"/>
                    <a:pt x="64" y="118"/>
                  </a:cubicBezTo>
                  <a:lnTo>
                    <a:pt x="64" y="126"/>
                  </a:lnTo>
                  <a:close/>
                  <a:moveTo>
                    <a:pt x="75" y="116"/>
                  </a:moveTo>
                  <a:cubicBezTo>
                    <a:pt x="75" y="117"/>
                    <a:pt x="75" y="117"/>
                    <a:pt x="75" y="118"/>
                  </a:cubicBezTo>
                  <a:cubicBezTo>
                    <a:pt x="76" y="121"/>
                    <a:pt x="74" y="125"/>
                    <a:pt x="72" y="128"/>
                  </a:cubicBezTo>
                  <a:cubicBezTo>
                    <a:pt x="75" y="126"/>
                    <a:pt x="77" y="121"/>
                    <a:pt x="77" y="118"/>
                  </a:cubicBezTo>
                  <a:cubicBezTo>
                    <a:pt x="76" y="118"/>
                    <a:pt x="76" y="117"/>
                    <a:pt x="75" y="116"/>
                  </a:cubicBezTo>
                  <a:close/>
                  <a:moveTo>
                    <a:pt x="70" y="114"/>
                  </a:moveTo>
                  <a:cubicBezTo>
                    <a:pt x="72" y="114"/>
                    <a:pt x="72" y="114"/>
                    <a:pt x="72" y="114"/>
                  </a:cubicBezTo>
                  <a:cubicBezTo>
                    <a:pt x="76" y="115"/>
                    <a:pt x="78" y="117"/>
                    <a:pt x="78" y="118"/>
                  </a:cubicBezTo>
                  <a:cubicBezTo>
                    <a:pt x="79" y="121"/>
                    <a:pt x="77" y="125"/>
                    <a:pt x="74" y="128"/>
                  </a:cubicBezTo>
                  <a:cubicBezTo>
                    <a:pt x="79" y="126"/>
                    <a:pt x="79" y="122"/>
                    <a:pt x="79" y="120"/>
                  </a:cubicBezTo>
                  <a:cubicBezTo>
                    <a:pt x="79" y="116"/>
                    <a:pt x="76" y="110"/>
                    <a:pt x="72" y="110"/>
                  </a:cubicBezTo>
                  <a:cubicBezTo>
                    <a:pt x="71" y="110"/>
                    <a:pt x="69" y="111"/>
                    <a:pt x="68" y="113"/>
                  </a:cubicBezTo>
                  <a:cubicBezTo>
                    <a:pt x="69" y="113"/>
                    <a:pt x="69" y="113"/>
                    <a:pt x="70" y="114"/>
                  </a:cubicBezTo>
                  <a:close/>
                  <a:moveTo>
                    <a:pt x="122" y="122"/>
                  </a:moveTo>
                  <a:cubicBezTo>
                    <a:pt x="123" y="122"/>
                    <a:pt x="124" y="122"/>
                    <a:pt x="125" y="123"/>
                  </a:cubicBezTo>
                  <a:cubicBezTo>
                    <a:pt x="126" y="123"/>
                    <a:pt x="126" y="123"/>
                    <a:pt x="126" y="123"/>
                  </a:cubicBezTo>
                  <a:cubicBezTo>
                    <a:pt x="125" y="124"/>
                    <a:pt x="125" y="124"/>
                    <a:pt x="125" y="124"/>
                  </a:cubicBezTo>
                  <a:cubicBezTo>
                    <a:pt x="125" y="124"/>
                    <a:pt x="124" y="125"/>
                    <a:pt x="123" y="125"/>
                  </a:cubicBezTo>
                  <a:cubicBezTo>
                    <a:pt x="127" y="124"/>
                    <a:pt x="131" y="123"/>
                    <a:pt x="136" y="123"/>
                  </a:cubicBezTo>
                  <a:cubicBezTo>
                    <a:pt x="139" y="123"/>
                    <a:pt x="141" y="123"/>
                    <a:pt x="143" y="124"/>
                  </a:cubicBezTo>
                  <a:cubicBezTo>
                    <a:pt x="140" y="122"/>
                    <a:pt x="136" y="121"/>
                    <a:pt x="131" y="121"/>
                  </a:cubicBezTo>
                  <a:cubicBezTo>
                    <a:pt x="128" y="121"/>
                    <a:pt x="125" y="121"/>
                    <a:pt x="122" y="122"/>
                  </a:cubicBezTo>
                  <a:close/>
                  <a:moveTo>
                    <a:pt x="72" y="109"/>
                  </a:moveTo>
                  <a:cubicBezTo>
                    <a:pt x="77" y="109"/>
                    <a:pt x="81" y="115"/>
                    <a:pt x="81" y="120"/>
                  </a:cubicBezTo>
                  <a:cubicBezTo>
                    <a:pt x="81" y="121"/>
                    <a:pt x="81" y="122"/>
                    <a:pt x="81" y="123"/>
                  </a:cubicBezTo>
                  <a:cubicBezTo>
                    <a:pt x="82" y="121"/>
                    <a:pt x="82" y="118"/>
                    <a:pt x="81" y="114"/>
                  </a:cubicBezTo>
                  <a:cubicBezTo>
                    <a:pt x="79" y="110"/>
                    <a:pt x="75" y="108"/>
                    <a:pt x="71" y="109"/>
                  </a:cubicBezTo>
                  <a:cubicBezTo>
                    <a:pt x="72" y="109"/>
                    <a:pt x="72" y="109"/>
                    <a:pt x="72" y="109"/>
                  </a:cubicBezTo>
                  <a:close/>
                  <a:moveTo>
                    <a:pt x="36" y="65"/>
                  </a:moveTo>
                  <a:cubicBezTo>
                    <a:pt x="36" y="69"/>
                    <a:pt x="34" y="72"/>
                    <a:pt x="32" y="74"/>
                  </a:cubicBezTo>
                  <a:cubicBezTo>
                    <a:pt x="32" y="75"/>
                    <a:pt x="31" y="76"/>
                    <a:pt x="31" y="77"/>
                  </a:cubicBezTo>
                  <a:cubicBezTo>
                    <a:pt x="34" y="77"/>
                    <a:pt x="36" y="74"/>
                    <a:pt x="36" y="73"/>
                  </a:cubicBezTo>
                  <a:cubicBezTo>
                    <a:pt x="37" y="70"/>
                    <a:pt x="37" y="67"/>
                    <a:pt x="36" y="65"/>
                  </a:cubicBezTo>
                  <a:close/>
                  <a:moveTo>
                    <a:pt x="28" y="63"/>
                  </a:moveTo>
                  <a:cubicBezTo>
                    <a:pt x="27" y="65"/>
                    <a:pt x="27" y="69"/>
                    <a:pt x="27" y="72"/>
                  </a:cubicBezTo>
                  <a:cubicBezTo>
                    <a:pt x="27" y="73"/>
                    <a:pt x="28" y="73"/>
                    <a:pt x="28" y="74"/>
                  </a:cubicBezTo>
                  <a:cubicBezTo>
                    <a:pt x="30" y="71"/>
                    <a:pt x="32" y="67"/>
                    <a:pt x="31" y="65"/>
                  </a:cubicBezTo>
                  <a:cubicBezTo>
                    <a:pt x="30" y="64"/>
                    <a:pt x="30" y="63"/>
                    <a:pt x="28" y="63"/>
                  </a:cubicBezTo>
                  <a:close/>
                  <a:moveTo>
                    <a:pt x="32" y="36"/>
                  </a:moveTo>
                  <a:cubicBezTo>
                    <a:pt x="31" y="39"/>
                    <a:pt x="30" y="42"/>
                    <a:pt x="29" y="44"/>
                  </a:cubicBezTo>
                  <a:cubicBezTo>
                    <a:pt x="28" y="48"/>
                    <a:pt x="27" y="51"/>
                    <a:pt x="28" y="55"/>
                  </a:cubicBezTo>
                  <a:cubicBezTo>
                    <a:pt x="28" y="53"/>
                    <a:pt x="29" y="51"/>
                    <a:pt x="29" y="49"/>
                  </a:cubicBezTo>
                  <a:cubicBezTo>
                    <a:pt x="31" y="45"/>
                    <a:pt x="32" y="41"/>
                    <a:pt x="32" y="36"/>
                  </a:cubicBezTo>
                  <a:close/>
                </a:path>
              </a:pathLst>
            </a:custGeom>
            <a:solidFill>
              <a:schemeClr val="tx1">
                <a:lumMod val="50000"/>
              </a:schemeClr>
            </a:solidFill>
            <a:ln>
              <a:noFill/>
            </a:ln>
          </p:spPr>
          <p:txBody>
            <a:bodyPr vert="horz" wrap="square" lIns="91440" tIns="45720" rIns="91440" bIns="45720" numCol="1" anchor="t" anchorCtr="0" compatLnSpc="1">
              <a:prstTxWarp prst="textNoShape">
                <a:avLst/>
              </a:prstTxWarp>
            </a:bodyPr>
            <a:lstStyle/>
            <a:p>
              <a:endParaRPr/>
            </a:p>
          </p:txBody>
        </p:sp>
        <p:sp>
          <p:nvSpPr>
            <p:cNvPr id="14" name="Freeform 47"/>
            <p:cNvSpPr>
              <a:spLocks noEditPoints="1"/>
            </p:cNvSpPr>
            <p:nvPr/>
          </p:nvSpPr>
          <p:spPr bwMode="auto">
            <a:xfrm rot="16200000" flipV="1">
              <a:off x="11076843" y="5321082"/>
              <a:ext cx="508476" cy="519485"/>
            </a:xfrm>
            <a:custGeom>
              <a:avLst/>
              <a:gdLst>
                <a:gd name="T0" fmla="*/ 50 w 161"/>
                <a:gd name="T1" fmla="*/ 8 h 146"/>
                <a:gd name="T2" fmla="*/ 60 w 161"/>
                <a:gd name="T3" fmla="*/ 25 h 146"/>
                <a:gd name="T4" fmla="*/ 54 w 161"/>
                <a:gd name="T5" fmla="*/ 17 h 146"/>
                <a:gd name="T6" fmla="*/ 63 w 161"/>
                <a:gd name="T7" fmla="*/ 34 h 146"/>
                <a:gd name="T8" fmla="*/ 49 w 161"/>
                <a:gd name="T9" fmla="*/ 37 h 146"/>
                <a:gd name="T10" fmla="*/ 41 w 161"/>
                <a:gd name="T11" fmla="*/ 13 h 146"/>
                <a:gd name="T12" fmla="*/ 16 w 161"/>
                <a:gd name="T13" fmla="*/ 62 h 146"/>
                <a:gd name="T14" fmla="*/ 34 w 161"/>
                <a:gd name="T15" fmla="*/ 92 h 146"/>
                <a:gd name="T16" fmla="*/ 27 w 161"/>
                <a:gd name="T17" fmla="*/ 146 h 146"/>
                <a:gd name="T18" fmla="*/ 33 w 161"/>
                <a:gd name="T19" fmla="*/ 104 h 146"/>
                <a:gd name="T20" fmla="*/ 26 w 161"/>
                <a:gd name="T21" fmla="*/ 102 h 146"/>
                <a:gd name="T22" fmla="*/ 30 w 161"/>
                <a:gd name="T23" fmla="*/ 101 h 146"/>
                <a:gd name="T24" fmla="*/ 4 w 161"/>
                <a:gd name="T25" fmla="*/ 60 h 146"/>
                <a:gd name="T26" fmla="*/ 41 w 161"/>
                <a:gd name="T27" fmla="*/ 10 h 146"/>
                <a:gd name="T28" fmla="*/ 51 w 161"/>
                <a:gd name="T29" fmla="*/ 4 h 146"/>
                <a:gd name="T30" fmla="*/ 145 w 161"/>
                <a:gd name="T31" fmla="*/ 13 h 146"/>
                <a:gd name="T32" fmla="*/ 142 w 161"/>
                <a:gd name="T33" fmla="*/ 0 h 146"/>
                <a:gd name="T34" fmla="*/ 141 w 161"/>
                <a:gd name="T35" fmla="*/ 33 h 146"/>
                <a:gd name="T36" fmla="*/ 50 w 161"/>
                <a:gd name="T37" fmla="*/ 8 h 146"/>
                <a:gd name="T38" fmla="*/ 137 w 161"/>
                <a:gd name="T39" fmla="*/ 31 h 146"/>
                <a:gd name="T40" fmla="*/ 148 w 161"/>
                <a:gd name="T41" fmla="*/ 16 h 146"/>
                <a:gd name="T42" fmla="*/ 70 w 161"/>
                <a:gd name="T43" fmla="*/ 8 h 146"/>
                <a:gd name="T44" fmla="*/ 137 w 161"/>
                <a:gd name="T45" fmla="*/ 31 h 146"/>
                <a:gd name="T46" fmla="*/ 26 w 161"/>
                <a:gd name="T47" fmla="*/ 84 h 146"/>
                <a:gd name="T48" fmla="*/ 22 w 161"/>
                <a:gd name="T49" fmla="*/ 16 h 146"/>
                <a:gd name="T50" fmla="*/ 26 w 161"/>
                <a:gd name="T51" fmla="*/ 84 h 146"/>
                <a:gd name="T52" fmla="*/ 57 w 161"/>
                <a:gd name="T53" fmla="*/ 28 h 146"/>
                <a:gd name="T54" fmla="*/ 46 w 161"/>
                <a:gd name="T55" fmla="*/ 16 h 146"/>
                <a:gd name="T56" fmla="*/ 57 w 161"/>
                <a:gd name="T57" fmla="*/ 28 h 146"/>
                <a:gd name="T58" fmla="*/ 57 w 161"/>
                <a:gd name="T59" fmla="*/ 31 h 146"/>
                <a:gd name="T60" fmla="*/ 46 w 161"/>
                <a:gd name="T61" fmla="*/ 28 h 146"/>
                <a:gd name="T62" fmla="*/ 57 w 161"/>
                <a:gd name="T63" fmla="*/ 31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61" h="146">
                  <a:moveTo>
                    <a:pt x="50" y="8"/>
                  </a:moveTo>
                  <a:cubicBezTo>
                    <a:pt x="55" y="14"/>
                    <a:pt x="53" y="20"/>
                    <a:pt x="60" y="25"/>
                  </a:cubicBezTo>
                  <a:cubicBezTo>
                    <a:pt x="62" y="23"/>
                    <a:pt x="58" y="18"/>
                    <a:pt x="54" y="17"/>
                  </a:cubicBezTo>
                  <a:cubicBezTo>
                    <a:pt x="64" y="13"/>
                    <a:pt x="65" y="25"/>
                    <a:pt x="63" y="34"/>
                  </a:cubicBezTo>
                  <a:cubicBezTo>
                    <a:pt x="59" y="36"/>
                    <a:pt x="55" y="37"/>
                    <a:pt x="49" y="37"/>
                  </a:cubicBezTo>
                  <a:cubicBezTo>
                    <a:pt x="43" y="31"/>
                    <a:pt x="43" y="19"/>
                    <a:pt x="41" y="13"/>
                  </a:cubicBezTo>
                  <a:cubicBezTo>
                    <a:pt x="14" y="14"/>
                    <a:pt x="9" y="41"/>
                    <a:pt x="16" y="62"/>
                  </a:cubicBezTo>
                  <a:cubicBezTo>
                    <a:pt x="19" y="72"/>
                    <a:pt x="30" y="81"/>
                    <a:pt x="34" y="92"/>
                  </a:cubicBezTo>
                  <a:cubicBezTo>
                    <a:pt x="41" y="111"/>
                    <a:pt x="38" y="129"/>
                    <a:pt x="27" y="146"/>
                  </a:cubicBezTo>
                  <a:cubicBezTo>
                    <a:pt x="28" y="137"/>
                    <a:pt x="39" y="121"/>
                    <a:pt x="33" y="104"/>
                  </a:cubicBezTo>
                  <a:cubicBezTo>
                    <a:pt x="31" y="102"/>
                    <a:pt x="29" y="102"/>
                    <a:pt x="26" y="102"/>
                  </a:cubicBezTo>
                  <a:cubicBezTo>
                    <a:pt x="26" y="100"/>
                    <a:pt x="28" y="101"/>
                    <a:pt x="30" y="101"/>
                  </a:cubicBezTo>
                  <a:cubicBezTo>
                    <a:pt x="28" y="89"/>
                    <a:pt x="7" y="79"/>
                    <a:pt x="4" y="60"/>
                  </a:cubicBezTo>
                  <a:cubicBezTo>
                    <a:pt x="1" y="34"/>
                    <a:pt x="12" y="6"/>
                    <a:pt x="41" y="10"/>
                  </a:cubicBezTo>
                  <a:cubicBezTo>
                    <a:pt x="45" y="9"/>
                    <a:pt x="47" y="5"/>
                    <a:pt x="51" y="4"/>
                  </a:cubicBezTo>
                  <a:cubicBezTo>
                    <a:pt x="86" y="1"/>
                    <a:pt x="128" y="46"/>
                    <a:pt x="145" y="13"/>
                  </a:cubicBezTo>
                  <a:cubicBezTo>
                    <a:pt x="146" y="6"/>
                    <a:pt x="144" y="3"/>
                    <a:pt x="142" y="0"/>
                  </a:cubicBezTo>
                  <a:cubicBezTo>
                    <a:pt x="161" y="2"/>
                    <a:pt x="149" y="29"/>
                    <a:pt x="141" y="33"/>
                  </a:cubicBezTo>
                  <a:cubicBezTo>
                    <a:pt x="111" y="47"/>
                    <a:pt x="71" y="4"/>
                    <a:pt x="50" y="8"/>
                  </a:cubicBezTo>
                  <a:close/>
                  <a:moveTo>
                    <a:pt x="137" y="31"/>
                  </a:moveTo>
                  <a:cubicBezTo>
                    <a:pt x="142" y="29"/>
                    <a:pt x="151" y="17"/>
                    <a:pt x="148" y="16"/>
                  </a:cubicBezTo>
                  <a:cubicBezTo>
                    <a:pt x="130" y="43"/>
                    <a:pt x="93" y="14"/>
                    <a:pt x="70" y="8"/>
                  </a:cubicBezTo>
                  <a:cubicBezTo>
                    <a:pt x="87" y="21"/>
                    <a:pt x="105" y="33"/>
                    <a:pt x="137" y="31"/>
                  </a:cubicBezTo>
                  <a:close/>
                  <a:moveTo>
                    <a:pt x="26" y="84"/>
                  </a:moveTo>
                  <a:cubicBezTo>
                    <a:pt x="10" y="71"/>
                    <a:pt x="7" y="27"/>
                    <a:pt x="22" y="16"/>
                  </a:cubicBezTo>
                  <a:cubicBezTo>
                    <a:pt x="0" y="29"/>
                    <a:pt x="5" y="78"/>
                    <a:pt x="26" y="84"/>
                  </a:cubicBezTo>
                  <a:close/>
                  <a:moveTo>
                    <a:pt x="57" y="28"/>
                  </a:moveTo>
                  <a:cubicBezTo>
                    <a:pt x="55" y="22"/>
                    <a:pt x="53" y="16"/>
                    <a:pt x="46" y="16"/>
                  </a:cubicBezTo>
                  <a:cubicBezTo>
                    <a:pt x="46" y="23"/>
                    <a:pt x="50" y="27"/>
                    <a:pt x="57" y="28"/>
                  </a:cubicBezTo>
                  <a:close/>
                  <a:moveTo>
                    <a:pt x="57" y="31"/>
                  </a:moveTo>
                  <a:cubicBezTo>
                    <a:pt x="51" y="33"/>
                    <a:pt x="49" y="24"/>
                    <a:pt x="46" y="28"/>
                  </a:cubicBezTo>
                  <a:cubicBezTo>
                    <a:pt x="47" y="31"/>
                    <a:pt x="56" y="40"/>
                    <a:pt x="57" y="31"/>
                  </a:cubicBezTo>
                  <a:close/>
                </a:path>
              </a:pathLst>
            </a:custGeom>
            <a:solidFill>
              <a:schemeClr val="tx1">
                <a:lumMod val="50000"/>
              </a:schemeClr>
            </a:solidFill>
            <a:ln>
              <a:noFill/>
            </a:ln>
          </p:spPr>
          <p:txBody>
            <a:bodyPr vert="horz" wrap="square" lIns="91440" tIns="45720" rIns="91440" bIns="45720" numCol="1" anchor="t" anchorCtr="0" compatLnSpc="1">
              <a:prstTxWarp prst="textNoShape">
                <a:avLst/>
              </a:prstTxWarp>
            </a:bodyPr>
            <a:lstStyle/>
            <a:p>
              <a:endParaRPr/>
            </a:p>
          </p:txBody>
        </p:sp>
        <p:sp>
          <p:nvSpPr>
            <p:cNvPr id="15" name="Freeform 48"/>
            <p:cNvSpPr>
              <a:spLocks noEditPoints="1"/>
            </p:cNvSpPr>
            <p:nvPr/>
          </p:nvSpPr>
          <p:spPr bwMode="auto">
            <a:xfrm rot="16200000" flipV="1">
              <a:off x="11093207" y="5321324"/>
              <a:ext cx="470728" cy="534543"/>
            </a:xfrm>
            <a:custGeom>
              <a:avLst/>
              <a:gdLst>
                <a:gd name="T0" fmla="*/ 81 w 150"/>
                <a:gd name="T1" fmla="*/ 22 h 150"/>
                <a:gd name="T2" fmla="*/ 52 w 150"/>
                <a:gd name="T3" fmla="*/ 17 h 150"/>
                <a:gd name="T4" fmla="*/ 60 w 150"/>
                <a:gd name="T5" fmla="*/ 35 h 150"/>
                <a:gd name="T6" fmla="*/ 45 w 150"/>
                <a:gd name="T7" fmla="*/ 39 h 150"/>
                <a:gd name="T8" fmla="*/ 39 w 150"/>
                <a:gd name="T9" fmla="*/ 20 h 150"/>
                <a:gd name="T10" fmla="*/ 14 w 150"/>
                <a:gd name="T11" fmla="*/ 63 h 150"/>
                <a:gd name="T12" fmla="*/ 25 w 150"/>
                <a:gd name="T13" fmla="*/ 148 h 150"/>
                <a:gd name="T14" fmla="*/ 26 w 150"/>
                <a:gd name="T15" fmla="*/ 137 h 150"/>
                <a:gd name="T16" fmla="*/ 23 w 150"/>
                <a:gd name="T17" fmla="*/ 104 h 150"/>
                <a:gd name="T18" fmla="*/ 26 w 150"/>
                <a:gd name="T19" fmla="*/ 101 h 150"/>
                <a:gd name="T20" fmla="*/ 1 w 150"/>
                <a:gd name="T21" fmla="*/ 61 h 150"/>
                <a:gd name="T22" fmla="*/ 38 w 150"/>
                <a:gd name="T23" fmla="*/ 10 h 150"/>
                <a:gd name="T24" fmla="*/ 91 w 150"/>
                <a:gd name="T25" fmla="*/ 16 h 150"/>
                <a:gd name="T26" fmla="*/ 139 w 150"/>
                <a:gd name="T27" fmla="*/ 2 h 150"/>
                <a:gd name="T28" fmla="*/ 150 w 150"/>
                <a:gd name="T29" fmla="*/ 12 h 150"/>
                <a:gd name="T30" fmla="*/ 82 w 150"/>
                <a:gd name="T31" fmla="*/ 20 h 150"/>
                <a:gd name="T32" fmla="*/ 141 w 150"/>
                <a:gd name="T33" fmla="*/ 2 h 150"/>
                <a:gd name="T34" fmla="*/ 143 w 150"/>
                <a:gd name="T35" fmla="*/ 14 h 150"/>
                <a:gd name="T36" fmla="*/ 44 w 150"/>
                <a:gd name="T37" fmla="*/ 9 h 150"/>
                <a:gd name="T38" fmla="*/ 38 w 150"/>
                <a:gd name="T39" fmla="*/ 12 h 150"/>
                <a:gd name="T40" fmla="*/ 2 w 150"/>
                <a:gd name="T41" fmla="*/ 60 h 150"/>
                <a:gd name="T42" fmla="*/ 28 w 150"/>
                <a:gd name="T43" fmla="*/ 102 h 150"/>
                <a:gd name="T44" fmla="*/ 30 w 150"/>
                <a:gd name="T45" fmla="*/ 104 h 150"/>
                <a:gd name="T46" fmla="*/ 32 w 150"/>
                <a:gd name="T47" fmla="*/ 116 h 150"/>
                <a:gd name="T48" fmla="*/ 31 w 150"/>
                <a:gd name="T49" fmla="*/ 93 h 150"/>
                <a:gd name="T50" fmla="*/ 11 w 150"/>
                <a:gd name="T51" fmla="*/ 61 h 150"/>
                <a:gd name="T52" fmla="*/ 23 w 150"/>
                <a:gd name="T53" fmla="*/ 85 h 150"/>
                <a:gd name="T54" fmla="*/ 19 w 150"/>
                <a:gd name="T55" fmla="*/ 17 h 150"/>
                <a:gd name="T56" fmla="*/ 39 w 150"/>
                <a:gd name="T57" fmla="*/ 13 h 150"/>
                <a:gd name="T58" fmla="*/ 42 w 150"/>
                <a:gd name="T59" fmla="*/ 29 h 150"/>
                <a:gd name="T60" fmla="*/ 48 w 150"/>
                <a:gd name="T61" fmla="*/ 29 h 150"/>
                <a:gd name="T62" fmla="*/ 55 w 150"/>
                <a:gd name="T63" fmla="*/ 32 h 150"/>
                <a:gd name="T64" fmla="*/ 42 w 150"/>
                <a:gd name="T65" fmla="*/ 30 h 150"/>
                <a:gd name="T66" fmla="*/ 60 w 150"/>
                <a:gd name="T67" fmla="*/ 27 h 150"/>
                <a:gd name="T68" fmla="*/ 58 w 150"/>
                <a:gd name="T69" fmla="*/ 25 h 150"/>
                <a:gd name="T70" fmla="*/ 56 w 150"/>
                <a:gd name="T71" fmla="*/ 27 h 150"/>
                <a:gd name="T72" fmla="*/ 50 w 150"/>
                <a:gd name="T73" fmla="*/ 18 h 150"/>
                <a:gd name="T74" fmla="*/ 45 w 150"/>
                <a:gd name="T75" fmla="*/ 9 h 150"/>
                <a:gd name="T76" fmla="*/ 57 w 150"/>
                <a:gd name="T77" fmla="*/ 25 h 150"/>
                <a:gd name="T78" fmla="*/ 53 w 150"/>
                <a:gd name="T79" fmla="*/ 33 h 150"/>
                <a:gd name="T80" fmla="*/ 44 w 150"/>
                <a:gd name="T81" fmla="*/ 29 h 150"/>
                <a:gd name="T82" fmla="*/ 8 w 150"/>
                <a:gd name="T83" fmla="*/ 46 h 150"/>
                <a:gd name="T84" fmla="*/ 146 w 150"/>
                <a:gd name="T85" fmla="*/ 18 h 150"/>
                <a:gd name="T86" fmla="*/ 134 w 150"/>
                <a:gd name="T87" fmla="*/ 33 h 150"/>
                <a:gd name="T88" fmla="*/ 67 w 150"/>
                <a:gd name="T89" fmla="*/ 9 h 150"/>
                <a:gd name="T90" fmla="*/ 145 w 150"/>
                <a:gd name="T91" fmla="*/ 16 h 150"/>
                <a:gd name="T92" fmla="*/ 133 w 150"/>
                <a:gd name="T93" fmla="*/ 31 h 150"/>
                <a:gd name="T94" fmla="*/ 71 w 150"/>
                <a:gd name="T95" fmla="*/ 11 h 150"/>
                <a:gd name="T96" fmla="*/ 54 w 150"/>
                <a:gd name="T97" fmla="*/ 30 h 150"/>
                <a:gd name="T98" fmla="*/ 43 w 150"/>
                <a:gd name="T99" fmla="*/ 16 h 150"/>
                <a:gd name="T100" fmla="*/ 43 w 150"/>
                <a:gd name="T101" fmla="*/ 17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50" h="150">
                  <a:moveTo>
                    <a:pt x="150" y="12"/>
                  </a:moveTo>
                  <a:cubicBezTo>
                    <a:pt x="150" y="20"/>
                    <a:pt x="143" y="32"/>
                    <a:pt x="138" y="34"/>
                  </a:cubicBezTo>
                  <a:cubicBezTo>
                    <a:pt x="120" y="43"/>
                    <a:pt x="99" y="32"/>
                    <a:pt x="81" y="22"/>
                  </a:cubicBezTo>
                  <a:cubicBezTo>
                    <a:pt x="69" y="15"/>
                    <a:pt x="57" y="9"/>
                    <a:pt x="48" y="10"/>
                  </a:cubicBezTo>
                  <a:cubicBezTo>
                    <a:pt x="50" y="12"/>
                    <a:pt x="51" y="15"/>
                    <a:pt x="52" y="17"/>
                  </a:cubicBezTo>
                  <a:cubicBezTo>
                    <a:pt x="52" y="17"/>
                    <a:pt x="52" y="17"/>
                    <a:pt x="52" y="17"/>
                  </a:cubicBezTo>
                  <a:cubicBezTo>
                    <a:pt x="54" y="16"/>
                    <a:pt x="56" y="16"/>
                    <a:pt x="58" y="17"/>
                  </a:cubicBezTo>
                  <a:cubicBezTo>
                    <a:pt x="61" y="19"/>
                    <a:pt x="61" y="24"/>
                    <a:pt x="61" y="27"/>
                  </a:cubicBezTo>
                  <a:cubicBezTo>
                    <a:pt x="61" y="30"/>
                    <a:pt x="61" y="33"/>
                    <a:pt x="60" y="35"/>
                  </a:cubicBezTo>
                  <a:cubicBezTo>
                    <a:pt x="60" y="35"/>
                    <a:pt x="60" y="35"/>
                    <a:pt x="60" y="35"/>
                  </a:cubicBezTo>
                  <a:cubicBezTo>
                    <a:pt x="60" y="36"/>
                    <a:pt x="60" y="36"/>
                    <a:pt x="60" y="36"/>
                  </a:cubicBezTo>
                  <a:cubicBezTo>
                    <a:pt x="57" y="38"/>
                    <a:pt x="52" y="39"/>
                    <a:pt x="45" y="39"/>
                  </a:cubicBezTo>
                  <a:cubicBezTo>
                    <a:pt x="45" y="39"/>
                    <a:pt x="45" y="39"/>
                    <a:pt x="45" y="39"/>
                  </a:cubicBezTo>
                  <a:cubicBezTo>
                    <a:pt x="45" y="38"/>
                    <a:pt x="45" y="38"/>
                    <a:pt x="45" y="38"/>
                  </a:cubicBezTo>
                  <a:cubicBezTo>
                    <a:pt x="41" y="34"/>
                    <a:pt x="40" y="26"/>
                    <a:pt x="39" y="20"/>
                  </a:cubicBezTo>
                  <a:cubicBezTo>
                    <a:pt x="39" y="18"/>
                    <a:pt x="38" y="16"/>
                    <a:pt x="38" y="14"/>
                  </a:cubicBezTo>
                  <a:cubicBezTo>
                    <a:pt x="21" y="15"/>
                    <a:pt x="11" y="27"/>
                    <a:pt x="11" y="47"/>
                  </a:cubicBezTo>
                  <a:cubicBezTo>
                    <a:pt x="11" y="52"/>
                    <a:pt x="12" y="58"/>
                    <a:pt x="14" y="63"/>
                  </a:cubicBezTo>
                  <a:cubicBezTo>
                    <a:pt x="15" y="68"/>
                    <a:pt x="18" y="72"/>
                    <a:pt x="22" y="77"/>
                  </a:cubicBezTo>
                  <a:cubicBezTo>
                    <a:pt x="26" y="82"/>
                    <a:pt x="30" y="87"/>
                    <a:pt x="32" y="93"/>
                  </a:cubicBezTo>
                  <a:cubicBezTo>
                    <a:pt x="39" y="111"/>
                    <a:pt x="36" y="130"/>
                    <a:pt x="25" y="148"/>
                  </a:cubicBezTo>
                  <a:cubicBezTo>
                    <a:pt x="23" y="150"/>
                    <a:pt x="23" y="150"/>
                    <a:pt x="23" y="150"/>
                  </a:cubicBezTo>
                  <a:cubicBezTo>
                    <a:pt x="23" y="147"/>
                    <a:pt x="23" y="147"/>
                    <a:pt x="23" y="147"/>
                  </a:cubicBezTo>
                  <a:cubicBezTo>
                    <a:pt x="24" y="144"/>
                    <a:pt x="25" y="141"/>
                    <a:pt x="26" y="137"/>
                  </a:cubicBezTo>
                  <a:cubicBezTo>
                    <a:pt x="28" y="131"/>
                    <a:pt x="31" y="123"/>
                    <a:pt x="31" y="116"/>
                  </a:cubicBezTo>
                  <a:cubicBezTo>
                    <a:pt x="31" y="112"/>
                    <a:pt x="30" y="108"/>
                    <a:pt x="29" y="105"/>
                  </a:cubicBezTo>
                  <a:cubicBezTo>
                    <a:pt x="28" y="104"/>
                    <a:pt x="26" y="104"/>
                    <a:pt x="23" y="104"/>
                  </a:cubicBezTo>
                  <a:cubicBezTo>
                    <a:pt x="22" y="104"/>
                    <a:pt x="22" y="104"/>
                    <a:pt x="22" y="104"/>
                  </a:cubicBezTo>
                  <a:cubicBezTo>
                    <a:pt x="22" y="103"/>
                    <a:pt x="22" y="103"/>
                    <a:pt x="22" y="103"/>
                  </a:cubicBezTo>
                  <a:cubicBezTo>
                    <a:pt x="22" y="101"/>
                    <a:pt x="24" y="101"/>
                    <a:pt x="26" y="101"/>
                  </a:cubicBezTo>
                  <a:cubicBezTo>
                    <a:pt x="26" y="101"/>
                    <a:pt x="26" y="101"/>
                    <a:pt x="26" y="101"/>
                  </a:cubicBezTo>
                  <a:cubicBezTo>
                    <a:pt x="25" y="97"/>
                    <a:pt x="21" y="93"/>
                    <a:pt x="17" y="88"/>
                  </a:cubicBezTo>
                  <a:cubicBezTo>
                    <a:pt x="10" y="81"/>
                    <a:pt x="2" y="72"/>
                    <a:pt x="1" y="61"/>
                  </a:cubicBezTo>
                  <a:cubicBezTo>
                    <a:pt x="0" y="58"/>
                    <a:pt x="0" y="55"/>
                    <a:pt x="0" y="52"/>
                  </a:cubicBezTo>
                  <a:cubicBezTo>
                    <a:pt x="0" y="37"/>
                    <a:pt x="5" y="24"/>
                    <a:pt x="13" y="17"/>
                  </a:cubicBezTo>
                  <a:cubicBezTo>
                    <a:pt x="20" y="11"/>
                    <a:pt x="28" y="9"/>
                    <a:pt x="38" y="10"/>
                  </a:cubicBezTo>
                  <a:cubicBezTo>
                    <a:pt x="40" y="10"/>
                    <a:pt x="41" y="9"/>
                    <a:pt x="43" y="7"/>
                  </a:cubicBezTo>
                  <a:cubicBezTo>
                    <a:pt x="44" y="6"/>
                    <a:pt x="46" y="5"/>
                    <a:pt x="48" y="4"/>
                  </a:cubicBezTo>
                  <a:cubicBezTo>
                    <a:pt x="62" y="3"/>
                    <a:pt x="77" y="9"/>
                    <a:pt x="91" y="16"/>
                  </a:cubicBezTo>
                  <a:cubicBezTo>
                    <a:pt x="113" y="25"/>
                    <a:pt x="131" y="33"/>
                    <a:pt x="141" y="13"/>
                  </a:cubicBezTo>
                  <a:cubicBezTo>
                    <a:pt x="142" y="12"/>
                    <a:pt x="142" y="11"/>
                    <a:pt x="142" y="10"/>
                  </a:cubicBezTo>
                  <a:cubicBezTo>
                    <a:pt x="142" y="7"/>
                    <a:pt x="140" y="4"/>
                    <a:pt x="139" y="2"/>
                  </a:cubicBezTo>
                  <a:cubicBezTo>
                    <a:pt x="138" y="0"/>
                    <a:pt x="138" y="0"/>
                    <a:pt x="138" y="0"/>
                  </a:cubicBezTo>
                  <a:cubicBezTo>
                    <a:pt x="139" y="0"/>
                    <a:pt x="139" y="0"/>
                    <a:pt x="139" y="0"/>
                  </a:cubicBezTo>
                  <a:cubicBezTo>
                    <a:pt x="146" y="1"/>
                    <a:pt x="150" y="5"/>
                    <a:pt x="150" y="12"/>
                  </a:cubicBezTo>
                  <a:close/>
                  <a:moveTo>
                    <a:pt x="45" y="9"/>
                  </a:moveTo>
                  <a:cubicBezTo>
                    <a:pt x="47" y="9"/>
                    <a:pt x="47" y="9"/>
                    <a:pt x="47" y="9"/>
                  </a:cubicBezTo>
                  <a:cubicBezTo>
                    <a:pt x="56" y="7"/>
                    <a:pt x="68" y="13"/>
                    <a:pt x="82" y="20"/>
                  </a:cubicBezTo>
                  <a:cubicBezTo>
                    <a:pt x="100" y="30"/>
                    <a:pt x="120" y="41"/>
                    <a:pt x="138" y="33"/>
                  </a:cubicBezTo>
                  <a:cubicBezTo>
                    <a:pt x="142" y="31"/>
                    <a:pt x="148" y="20"/>
                    <a:pt x="148" y="12"/>
                  </a:cubicBezTo>
                  <a:cubicBezTo>
                    <a:pt x="148" y="8"/>
                    <a:pt x="147" y="3"/>
                    <a:pt x="141" y="2"/>
                  </a:cubicBezTo>
                  <a:cubicBezTo>
                    <a:pt x="142" y="4"/>
                    <a:pt x="143" y="7"/>
                    <a:pt x="143" y="10"/>
                  </a:cubicBezTo>
                  <a:cubicBezTo>
                    <a:pt x="143" y="11"/>
                    <a:pt x="143" y="13"/>
                    <a:pt x="143" y="14"/>
                  </a:cubicBezTo>
                  <a:cubicBezTo>
                    <a:pt x="143" y="14"/>
                    <a:pt x="143" y="14"/>
                    <a:pt x="143" y="14"/>
                  </a:cubicBezTo>
                  <a:cubicBezTo>
                    <a:pt x="132" y="35"/>
                    <a:pt x="112" y="26"/>
                    <a:pt x="91" y="17"/>
                  </a:cubicBezTo>
                  <a:cubicBezTo>
                    <a:pt x="76" y="11"/>
                    <a:pt x="62" y="5"/>
                    <a:pt x="48" y="6"/>
                  </a:cubicBezTo>
                  <a:cubicBezTo>
                    <a:pt x="46" y="6"/>
                    <a:pt x="45" y="7"/>
                    <a:pt x="44" y="9"/>
                  </a:cubicBezTo>
                  <a:cubicBezTo>
                    <a:pt x="42" y="10"/>
                    <a:pt x="41" y="11"/>
                    <a:pt x="39" y="12"/>
                  </a:cubicBezTo>
                  <a:cubicBezTo>
                    <a:pt x="38" y="12"/>
                    <a:pt x="38" y="12"/>
                    <a:pt x="38" y="12"/>
                  </a:cubicBezTo>
                  <a:cubicBezTo>
                    <a:pt x="38" y="12"/>
                    <a:pt x="38" y="12"/>
                    <a:pt x="38" y="12"/>
                  </a:cubicBezTo>
                  <a:cubicBezTo>
                    <a:pt x="29" y="10"/>
                    <a:pt x="20" y="13"/>
                    <a:pt x="14" y="18"/>
                  </a:cubicBezTo>
                  <a:cubicBezTo>
                    <a:pt x="6" y="25"/>
                    <a:pt x="2" y="37"/>
                    <a:pt x="2" y="52"/>
                  </a:cubicBezTo>
                  <a:cubicBezTo>
                    <a:pt x="2" y="55"/>
                    <a:pt x="2" y="58"/>
                    <a:pt x="2" y="60"/>
                  </a:cubicBezTo>
                  <a:cubicBezTo>
                    <a:pt x="4" y="72"/>
                    <a:pt x="11" y="80"/>
                    <a:pt x="18" y="87"/>
                  </a:cubicBezTo>
                  <a:cubicBezTo>
                    <a:pt x="23" y="92"/>
                    <a:pt x="27" y="97"/>
                    <a:pt x="28" y="102"/>
                  </a:cubicBezTo>
                  <a:cubicBezTo>
                    <a:pt x="28" y="102"/>
                    <a:pt x="28" y="102"/>
                    <a:pt x="28" y="102"/>
                  </a:cubicBezTo>
                  <a:cubicBezTo>
                    <a:pt x="27" y="102"/>
                    <a:pt x="27" y="102"/>
                    <a:pt x="27" y="102"/>
                  </a:cubicBezTo>
                  <a:cubicBezTo>
                    <a:pt x="27" y="102"/>
                    <a:pt x="27" y="102"/>
                    <a:pt x="27" y="102"/>
                  </a:cubicBezTo>
                  <a:cubicBezTo>
                    <a:pt x="28" y="103"/>
                    <a:pt x="29" y="103"/>
                    <a:pt x="30" y="104"/>
                  </a:cubicBezTo>
                  <a:cubicBezTo>
                    <a:pt x="31" y="104"/>
                    <a:pt x="31" y="104"/>
                    <a:pt x="31" y="104"/>
                  </a:cubicBezTo>
                  <a:cubicBezTo>
                    <a:pt x="31" y="104"/>
                    <a:pt x="31" y="104"/>
                    <a:pt x="31" y="104"/>
                  </a:cubicBezTo>
                  <a:cubicBezTo>
                    <a:pt x="32" y="108"/>
                    <a:pt x="32" y="112"/>
                    <a:pt x="32" y="116"/>
                  </a:cubicBezTo>
                  <a:cubicBezTo>
                    <a:pt x="32" y="124"/>
                    <a:pt x="30" y="131"/>
                    <a:pt x="28" y="138"/>
                  </a:cubicBezTo>
                  <a:cubicBezTo>
                    <a:pt x="27" y="140"/>
                    <a:pt x="26" y="141"/>
                    <a:pt x="26" y="143"/>
                  </a:cubicBezTo>
                  <a:cubicBezTo>
                    <a:pt x="35" y="127"/>
                    <a:pt x="37" y="110"/>
                    <a:pt x="31" y="93"/>
                  </a:cubicBezTo>
                  <a:cubicBezTo>
                    <a:pt x="28" y="88"/>
                    <a:pt x="25" y="83"/>
                    <a:pt x="21" y="78"/>
                  </a:cubicBezTo>
                  <a:cubicBezTo>
                    <a:pt x="17" y="73"/>
                    <a:pt x="14" y="69"/>
                    <a:pt x="12" y="64"/>
                  </a:cubicBezTo>
                  <a:cubicBezTo>
                    <a:pt x="12" y="63"/>
                    <a:pt x="12" y="62"/>
                    <a:pt x="11" y="61"/>
                  </a:cubicBezTo>
                  <a:cubicBezTo>
                    <a:pt x="13" y="71"/>
                    <a:pt x="17" y="79"/>
                    <a:pt x="23" y="84"/>
                  </a:cubicBezTo>
                  <a:cubicBezTo>
                    <a:pt x="26" y="86"/>
                    <a:pt x="26" y="86"/>
                    <a:pt x="26" y="86"/>
                  </a:cubicBezTo>
                  <a:cubicBezTo>
                    <a:pt x="23" y="85"/>
                    <a:pt x="23" y="85"/>
                    <a:pt x="23" y="85"/>
                  </a:cubicBezTo>
                  <a:cubicBezTo>
                    <a:pt x="10" y="82"/>
                    <a:pt x="4" y="64"/>
                    <a:pt x="4" y="49"/>
                  </a:cubicBezTo>
                  <a:cubicBezTo>
                    <a:pt x="4" y="34"/>
                    <a:pt x="9" y="21"/>
                    <a:pt x="18" y="16"/>
                  </a:cubicBezTo>
                  <a:cubicBezTo>
                    <a:pt x="19" y="17"/>
                    <a:pt x="19" y="17"/>
                    <a:pt x="19" y="17"/>
                  </a:cubicBezTo>
                  <a:cubicBezTo>
                    <a:pt x="15" y="21"/>
                    <a:pt x="12" y="28"/>
                    <a:pt x="10" y="37"/>
                  </a:cubicBezTo>
                  <a:cubicBezTo>
                    <a:pt x="13" y="22"/>
                    <a:pt x="23" y="14"/>
                    <a:pt x="38" y="13"/>
                  </a:cubicBezTo>
                  <a:cubicBezTo>
                    <a:pt x="39" y="13"/>
                    <a:pt x="39" y="13"/>
                    <a:pt x="39" y="13"/>
                  </a:cubicBezTo>
                  <a:cubicBezTo>
                    <a:pt x="39" y="13"/>
                    <a:pt x="39" y="13"/>
                    <a:pt x="39" y="13"/>
                  </a:cubicBezTo>
                  <a:cubicBezTo>
                    <a:pt x="40" y="15"/>
                    <a:pt x="40" y="18"/>
                    <a:pt x="40" y="20"/>
                  </a:cubicBezTo>
                  <a:cubicBezTo>
                    <a:pt x="41" y="23"/>
                    <a:pt x="41" y="26"/>
                    <a:pt x="42" y="29"/>
                  </a:cubicBezTo>
                  <a:cubicBezTo>
                    <a:pt x="42" y="29"/>
                    <a:pt x="42" y="29"/>
                    <a:pt x="42" y="29"/>
                  </a:cubicBezTo>
                  <a:cubicBezTo>
                    <a:pt x="43" y="28"/>
                    <a:pt x="44" y="27"/>
                    <a:pt x="44" y="27"/>
                  </a:cubicBezTo>
                  <a:cubicBezTo>
                    <a:pt x="46" y="27"/>
                    <a:pt x="47" y="28"/>
                    <a:pt x="48" y="29"/>
                  </a:cubicBezTo>
                  <a:cubicBezTo>
                    <a:pt x="50" y="31"/>
                    <a:pt x="52" y="32"/>
                    <a:pt x="54" y="31"/>
                  </a:cubicBezTo>
                  <a:cubicBezTo>
                    <a:pt x="55" y="31"/>
                    <a:pt x="55" y="31"/>
                    <a:pt x="55" y="31"/>
                  </a:cubicBezTo>
                  <a:cubicBezTo>
                    <a:pt x="55" y="32"/>
                    <a:pt x="55" y="32"/>
                    <a:pt x="55" y="32"/>
                  </a:cubicBezTo>
                  <a:cubicBezTo>
                    <a:pt x="54" y="35"/>
                    <a:pt x="53" y="36"/>
                    <a:pt x="52" y="37"/>
                  </a:cubicBezTo>
                  <a:cubicBezTo>
                    <a:pt x="48" y="38"/>
                    <a:pt x="43" y="32"/>
                    <a:pt x="42" y="30"/>
                  </a:cubicBezTo>
                  <a:cubicBezTo>
                    <a:pt x="42" y="30"/>
                    <a:pt x="42" y="30"/>
                    <a:pt x="42" y="30"/>
                  </a:cubicBezTo>
                  <a:cubicBezTo>
                    <a:pt x="43" y="33"/>
                    <a:pt x="44" y="35"/>
                    <a:pt x="46" y="37"/>
                  </a:cubicBezTo>
                  <a:cubicBezTo>
                    <a:pt x="52" y="38"/>
                    <a:pt x="56" y="37"/>
                    <a:pt x="59" y="35"/>
                  </a:cubicBezTo>
                  <a:cubicBezTo>
                    <a:pt x="60" y="32"/>
                    <a:pt x="60" y="30"/>
                    <a:pt x="60" y="27"/>
                  </a:cubicBezTo>
                  <a:cubicBezTo>
                    <a:pt x="60" y="23"/>
                    <a:pt x="59" y="20"/>
                    <a:pt x="57" y="18"/>
                  </a:cubicBezTo>
                  <a:cubicBezTo>
                    <a:pt x="56" y="18"/>
                    <a:pt x="55" y="18"/>
                    <a:pt x="53" y="18"/>
                  </a:cubicBezTo>
                  <a:cubicBezTo>
                    <a:pt x="56" y="19"/>
                    <a:pt x="58" y="22"/>
                    <a:pt x="58" y="25"/>
                  </a:cubicBezTo>
                  <a:cubicBezTo>
                    <a:pt x="58" y="26"/>
                    <a:pt x="58" y="26"/>
                    <a:pt x="57" y="27"/>
                  </a:cubicBezTo>
                  <a:cubicBezTo>
                    <a:pt x="57" y="27"/>
                    <a:pt x="57" y="27"/>
                    <a:pt x="57" y="27"/>
                  </a:cubicBezTo>
                  <a:cubicBezTo>
                    <a:pt x="56" y="27"/>
                    <a:pt x="56" y="27"/>
                    <a:pt x="56" y="27"/>
                  </a:cubicBezTo>
                  <a:cubicBezTo>
                    <a:pt x="53" y="24"/>
                    <a:pt x="52" y="21"/>
                    <a:pt x="51" y="19"/>
                  </a:cubicBezTo>
                  <a:cubicBezTo>
                    <a:pt x="49" y="18"/>
                    <a:pt x="49" y="18"/>
                    <a:pt x="49" y="18"/>
                  </a:cubicBezTo>
                  <a:cubicBezTo>
                    <a:pt x="50" y="18"/>
                    <a:pt x="50" y="18"/>
                    <a:pt x="50" y="18"/>
                  </a:cubicBezTo>
                  <a:cubicBezTo>
                    <a:pt x="50" y="17"/>
                    <a:pt x="50" y="17"/>
                    <a:pt x="50" y="17"/>
                  </a:cubicBezTo>
                  <a:cubicBezTo>
                    <a:pt x="49" y="15"/>
                    <a:pt x="49" y="12"/>
                    <a:pt x="46" y="10"/>
                  </a:cubicBezTo>
                  <a:lnTo>
                    <a:pt x="45" y="9"/>
                  </a:lnTo>
                  <a:close/>
                  <a:moveTo>
                    <a:pt x="57" y="25"/>
                  </a:moveTo>
                  <a:cubicBezTo>
                    <a:pt x="57" y="24"/>
                    <a:pt x="55" y="21"/>
                    <a:pt x="53" y="19"/>
                  </a:cubicBezTo>
                  <a:cubicBezTo>
                    <a:pt x="53" y="21"/>
                    <a:pt x="54" y="23"/>
                    <a:pt x="57" y="25"/>
                  </a:cubicBezTo>
                  <a:close/>
                  <a:moveTo>
                    <a:pt x="44" y="29"/>
                  </a:moveTo>
                  <a:cubicBezTo>
                    <a:pt x="45" y="32"/>
                    <a:pt x="49" y="36"/>
                    <a:pt x="51" y="35"/>
                  </a:cubicBezTo>
                  <a:cubicBezTo>
                    <a:pt x="52" y="35"/>
                    <a:pt x="53" y="34"/>
                    <a:pt x="53" y="33"/>
                  </a:cubicBezTo>
                  <a:cubicBezTo>
                    <a:pt x="51" y="33"/>
                    <a:pt x="49" y="32"/>
                    <a:pt x="47" y="30"/>
                  </a:cubicBezTo>
                  <a:cubicBezTo>
                    <a:pt x="46" y="30"/>
                    <a:pt x="45" y="29"/>
                    <a:pt x="45" y="29"/>
                  </a:cubicBezTo>
                  <a:cubicBezTo>
                    <a:pt x="44" y="29"/>
                    <a:pt x="44" y="29"/>
                    <a:pt x="44" y="29"/>
                  </a:cubicBezTo>
                  <a:close/>
                  <a:moveTo>
                    <a:pt x="5" y="49"/>
                  </a:moveTo>
                  <a:cubicBezTo>
                    <a:pt x="5" y="62"/>
                    <a:pt x="10" y="77"/>
                    <a:pt x="19" y="82"/>
                  </a:cubicBezTo>
                  <a:cubicBezTo>
                    <a:pt x="12" y="74"/>
                    <a:pt x="8" y="58"/>
                    <a:pt x="8" y="46"/>
                  </a:cubicBezTo>
                  <a:cubicBezTo>
                    <a:pt x="8" y="36"/>
                    <a:pt x="10" y="28"/>
                    <a:pt x="13" y="22"/>
                  </a:cubicBezTo>
                  <a:cubicBezTo>
                    <a:pt x="8" y="29"/>
                    <a:pt x="5" y="38"/>
                    <a:pt x="5" y="49"/>
                  </a:cubicBezTo>
                  <a:close/>
                  <a:moveTo>
                    <a:pt x="146" y="18"/>
                  </a:moveTo>
                  <a:cubicBezTo>
                    <a:pt x="146" y="18"/>
                    <a:pt x="146" y="18"/>
                    <a:pt x="146" y="18"/>
                  </a:cubicBezTo>
                  <a:cubicBezTo>
                    <a:pt x="146" y="21"/>
                    <a:pt x="139" y="31"/>
                    <a:pt x="134" y="33"/>
                  </a:cubicBezTo>
                  <a:cubicBezTo>
                    <a:pt x="134" y="33"/>
                    <a:pt x="134" y="33"/>
                    <a:pt x="134" y="33"/>
                  </a:cubicBezTo>
                  <a:cubicBezTo>
                    <a:pt x="103" y="35"/>
                    <a:pt x="85" y="24"/>
                    <a:pt x="66" y="10"/>
                  </a:cubicBezTo>
                  <a:cubicBezTo>
                    <a:pt x="63" y="8"/>
                    <a:pt x="63" y="8"/>
                    <a:pt x="63" y="8"/>
                  </a:cubicBezTo>
                  <a:cubicBezTo>
                    <a:pt x="67" y="9"/>
                    <a:pt x="67" y="9"/>
                    <a:pt x="67" y="9"/>
                  </a:cubicBezTo>
                  <a:cubicBezTo>
                    <a:pt x="73" y="10"/>
                    <a:pt x="80" y="13"/>
                    <a:pt x="88" y="17"/>
                  </a:cubicBezTo>
                  <a:cubicBezTo>
                    <a:pt x="108" y="26"/>
                    <a:pt x="131" y="36"/>
                    <a:pt x="144" y="16"/>
                  </a:cubicBezTo>
                  <a:cubicBezTo>
                    <a:pt x="145" y="16"/>
                    <a:pt x="145" y="16"/>
                    <a:pt x="145" y="16"/>
                  </a:cubicBezTo>
                  <a:cubicBezTo>
                    <a:pt x="145" y="16"/>
                    <a:pt x="145" y="16"/>
                    <a:pt x="145" y="16"/>
                  </a:cubicBezTo>
                  <a:cubicBezTo>
                    <a:pt x="146" y="16"/>
                    <a:pt x="146" y="16"/>
                    <a:pt x="146" y="18"/>
                  </a:cubicBezTo>
                  <a:close/>
                  <a:moveTo>
                    <a:pt x="133" y="31"/>
                  </a:moveTo>
                  <a:cubicBezTo>
                    <a:pt x="138" y="29"/>
                    <a:pt x="144" y="21"/>
                    <a:pt x="145" y="18"/>
                  </a:cubicBezTo>
                  <a:cubicBezTo>
                    <a:pt x="131" y="37"/>
                    <a:pt x="108" y="27"/>
                    <a:pt x="87" y="18"/>
                  </a:cubicBezTo>
                  <a:cubicBezTo>
                    <a:pt x="81" y="15"/>
                    <a:pt x="76" y="13"/>
                    <a:pt x="71" y="11"/>
                  </a:cubicBezTo>
                  <a:cubicBezTo>
                    <a:pt x="88" y="23"/>
                    <a:pt x="105" y="33"/>
                    <a:pt x="133" y="31"/>
                  </a:cubicBezTo>
                  <a:close/>
                  <a:moveTo>
                    <a:pt x="55" y="30"/>
                  </a:moveTo>
                  <a:cubicBezTo>
                    <a:pt x="54" y="30"/>
                    <a:pt x="54" y="30"/>
                    <a:pt x="54" y="30"/>
                  </a:cubicBezTo>
                  <a:cubicBezTo>
                    <a:pt x="47" y="29"/>
                    <a:pt x="42" y="25"/>
                    <a:pt x="42" y="17"/>
                  </a:cubicBezTo>
                  <a:cubicBezTo>
                    <a:pt x="42" y="16"/>
                    <a:pt x="42" y="16"/>
                    <a:pt x="42" y="16"/>
                  </a:cubicBezTo>
                  <a:cubicBezTo>
                    <a:pt x="43" y="16"/>
                    <a:pt x="43" y="16"/>
                    <a:pt x="43" y="16"/>
                  </a:cubicBezTo>
                  <a:cubicBezTo>
                    <a:pt x="50" y="17"/>
                    <a:pt x="53" y="23"/>
                    <a:pt x="55" y="29"/>
                  </a:cubicBezTo>
                  <a:lnTo>
                    <a:pt x="55" y="30"/>
                  </a:lnTo>
                  <a:close/>
                  <a:moveTo>
                    <a:pt x="43" y="17"/>
                  </a:moveTo>
                  <a:cubicBezTo>
                    <a:pt x="44" y="24"/>
                    <a:pt x="47" y="27"/>
                    <a:pt x="53" y="28"/>
                  </a:cubicBezTo>
                  <a:cubicBezTo>
                    <a:pt x="51" y="23"/>
                    <a:pt x="49" y="19"/>
                    <a:pt x="43" y="17"/>
                  </a:cubicBezTo>
                  <a:close/>
                </a:path>
              </a:pathLst>
            </a:custGeom>
            <a:solidFill>
              <a:schemeClr val="tx1">
                <a:lumMod val="50000"/>
              </a:schemeClr>
            </a:solidFill>
            <a:ln>
              <a:noFill/>
            </a:ln>
          </p:spPr>
          <p:txBody>
            <a:bodyPr vert="horz" wrap="square" lIns="91440" tIns="45720" rIns="91440" bIns="45720" numCol="1" anchor="t" anchorCtr="0" compatLnSpc="1">
              <a:prstTxWarp prst="textNoShape">
                <a:avLst/>
              </a:prstTxWarp>
            </a:bodyPr>
            <a:lstStyle/>
            <a:p>
              <a:endParaRPr/>
            </a:p>
          </p:txBody>
        </p:sp>
        <p:sp>
          <p:nvSpPr>
            <p:cNvPr id="16" name="Freeform 49"/>
            <p:cNvSpPr>
              <a:spLocks noEditPoints="1"/>
            </p:cNvSpPr>
            <p:nvPr/>
          </p:nvSpPr>
          <p:spPr bwMode="auto">
            <a:xfrm rot="16200000" flipV="1">
              <a:off x="11051654" y="771453"/>
              <a:ext cx="468508" cy="519485"/>
            </a:xfrm>
            <a:custGeom>
              <a:avLst/>
              <a:gdLst>
                <a:gd name="T0" fmla="*/ 61 w 149"/>
                <a:gd name="T1" fmla="*/ 17 h 146"/>
                <a:gd name="T2" fmla="*/ 70 w 149"/>
                <a:gd name="T3" fmla="*/ 13 h 146"/>
                <a:gd name="T4" fmla="*/ 67 w 149"/>
                <a:gd name="T5" fmla="*/ 22 h 146"/>
                <a:gd name="T6" fmla="*/ 71 w 149"/>
                <a:gd name="T7" fmla="*/ 8 h 146"/>
                <a:gd name="T8" fmla="*/ 77 w 149"/>
                <a:gd name="T9" fmla="*/ 20 h 146"/>
                <a:gd name="T10" fmla="*/ 146 w 149"/>
                <a:gd name="T11" fmla="*/ 39 h 146"/>
                <a:gd name="T12" fmla="*/ 125 w 149"/>
                <a:gd name="T13" fmla="*/ 103 h 146"/>
                <a:gd name="T14" fmla="*/ 146 w 149"/>
                <a:gd name="T15" fmla="*/ 99 h 146"/>
                <a:gd name="T16" fmla="*/ 148 w 149"/>
                <a:gd name="T17" fmla="*/ 120 h 146"/>
                <a:gd name="T18" fmla="*/ 129 w 149"/>
                <a:gd name="T19" fmla="*/ 119 h 146"/>
                <a:gd name="T20" fmla="*/ 141 w 149"/>
                <a:gd name="T21" fmla="*/ 143 h 146"/>
                <a:gd name="T22" fmla="*/ 124 w 149"/>
                <a:gd name="T23" fmla="*/ 108 h 146"/>
                <a:gd name="T24" fmla="*/ 121 w 149"/>
                <a:gd name="T25" fmla="*/ 76 h 146"/>
                <a:gd name="T26" fmla="*/ 132 w 149"/>
                <a:gd name="T27" fmla="*/ 18 h 146"/>
                <a:gd name="T28" fmla="*/ 46 w 149"/>
                <a:gd name="T29" fmla="*/ 31 h 146"/>
                <a:gd name="T30" fmla="*/ 0 w 149"/>
                <a:gd name="T31" fmla="*/ 27 h 146"/>
                <a:gd name="T32" fmla="*/ 60 w 149"/>
                <a:gd name="T33" fmla="*/ 24 h 146"/>
                <a:gd name="T34" fmla="*/ 58 w 149"/>
                <a:gd name="T35" fmla="*/ 11 h 146"/>
                <a:gd name="T36" fmla="*/ 68 w 149"/>
                <a:gd name="T37" fmla="*/ 8 h 146"/>
                <a:gd name="T38" fmla="*/ 61 w 149"/>
                <a:gd name="T39" fmla="*/ 17 h 146"/>
                <a:gd name="T40" fmla="*/ 58 w 149"/>
                <a:gd name="T41" fmla="*/ 27 h 146"/>
                <a:gd name="T42" fmla="*/ 31 w 149"/>
                <a:gd name="T43" fmla="*/ 25 h 146"/>
                <a:gd name="T44" fmla="*/ 58 w 149"/>
                <a:gd name="T45" fmla="*/ 27 h 146"/>
                <a:gd name="T46" fmla="*/ 101 w 149"/>
                <a:gd name="T47" fmla="*/ 11 h 146"/>
                <a:gd name="T48" fmla="*/ 88 w 149"/>
                <a:gd name="T49" fmla="*/ 20 h 146"/>
                <a:gd name="T50" fmla="*/ 101 w 149"/>
                <a:gd name="T51" fmla="*/ 11 h 146"/>
                <a:gd name="T52" fmla="*/ 142 w 149"/>
                <a:gd name="T53" fmla="*/ 32 h 146"/>
                <a:gd name="T54" fmla="*/ 141 w 149"/>
                <a:gd name="T55" fmla="*/ 34 h 146"/>
                <a:gd name="T56" fmla="*/ 122 w 149"/>
                <a:gd name="T57" fmla="*/ 95 h 146"/>
                <a:gd name="T58" fmla="*/ 142 w 149"/>
                <a:gd name="T59" fmla="*/ 32 h 146"/>
                <a:gd name="T60" fmla="*/ 145 w 149"/>
                <a:gd name="T61" fmla="*/ 119 h 146"/>
                <a:gd name="T62" fmla="*/ 142 w 149"/>
                <a:gd name="T63" fmla="*/ 106 h 146"/>
                <a:gd name="T64" fmla="*/ 132 w 149"/>
                <a:gd name="T65" fmla="*/ 106 h 146"/>
                <a:gd name="T66" fmla="*/ 145 w 149"/>
                <a:gd name="T67" fmla="*/ 119 h 146"/>
                <a:gd name="T68" fmla="*/ 146 w 149"/>
                <a:gd name="T69" fmla="*/ 103 h 146"/>
                <a:gd name="T70" fmla="*/ 134 w 149"/>
                <a:gd name="T71" fmla="*/ 103 h 146"/>
                <a:gd name="T72" fmla="*/ 146 w 149"/>
                <a:gd name="T73" fmla="*/ 103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9" h="146">
                  <a:moveTo>
                    <a:pt x="61" y="17"/>
                  </a:moveTo>
                  <a:cubicBezTo>
                    <a:pt x="64" y="17"/>
                    <a:pt x="67" y="9"/>
                    <a:pt x="70" y="13"/>
                  </a:cubicBezTo>
                  <a:cubicBezTo>
                    <a:pt x="68" y="15"/>
                    <a:pt x="65" y="17"/>
                    <a:pt x="67" y="22"/>
                  </a:cubicBezTo>
                  <a:cubicBezTo>
                    <a:pt x="78" y="22"/>
                    <a:pt x="72" y="11"/>
                    <a:pt x="71" y="8"/>
                  </a:cubicBezTo>
                  <a:cubicBezTo>
                    <a:pt x="75" y="4"/>
                    <a:pt x="81" y="15"/>
                    <a:pt x="77" y="20"/>
                  </a:cubicBezTo>
                  <a:cubicBezTo>
                    <a:pt x="103" y="0"/>
                    <a:pt x="144" y="7"/>
                    <a:pt x="146" y="39"/>
                  </a:cubicBezTo>
                  <a:cubicBezTo>
                    <a:pt x="148" y="63"/>
                    <a:pt x="123" y="79"/>
                    <a:pt x="125" y="103"/>
                  </a:cubicBezTo>
                  <a:cubicBezTo>
                    <a:pt x="130" y="105"/>
                    <a:pt x="138" y="94"/>
                    <a:pt x="146" y="99"/>
                  </a:cubicBezTo>
                  <a:cubicBezTo>
                    <a:pt x="149" y="104"/>
                    <a:pt x="147" y="114"/>
                    <a:pt x="148" y="120"/>
                  </a:cubicBezTo>
                  <a:cubicBezTo>
                    <a:pt x="142" y="125"/>
                    <a:pt x="135" y="122"/>
                    <a:pt x="129" y="119"/>
                  </a:cubicBezTo>
                  <a:cubicBezTo>
                    <a:pt x="129" y="131"/>
                    <a:pt x="129" y="143"/>
                    <a:pt x="141" y="143"/>
                  </a:cubicBezTo>
                  <a:cubicBezTo>
                    <a:pt x="120" y="146"/>
                    <a:pt x="125" y="125"/>
                    <a:pt x="124" y="108"/>
                  </a:cubicBezTo>
                  <a:cubicBezTo>
                    <a:pt x="123" y="95"/>
                    <a:pt x="118" y="88"/>
                    <a:pt x="121" y="76"/>
                  </a:cubicBezTo>
                  <a:cubicBezTo>
                    <a:pt x="125" y="57"/>
                    <a:pt x="149" y="40"/>
                    <a:pt x="132" y="18"/>
                  </a:cubicBezTo>
                  <a:cubicBezTo>
                    <a:pt x="101" y="5"/>
                    <a:pt x="76" y="33"/>
                    <a:pt x="46" y="31"/>
                  </a:cubicBezTo>
                  <a:cubicBezTo>
                    <a:pt x="31" y="30"/>
                    <a:pt x="16" y="16"/>
                    <a:pt x="0" y="27"/>
                  </a:cubicBezTo>
                  <a:cubicBezTo>
                    <a:pt x="14" y="12"/>
                    <a:pt x="37" y="23"/>
                    <a:pt x="60" y="24"/>
                  </a:cubicBezTo>
                  <a:cubicBezTo>
                    <a:pt x="62" y="22"/>
                    <a:pt x="58" y="15"/>
                    <a:pt x="58" y="11"/>
                  </a:cubicBezTo>
                  <a:cubicBezTo>
                    <a:pt x="61" y="10"/>
                    <a:pt x="64" y="4"/>
                    <a:pt x="68" y="8"/>
                  </a:cubicBezTo>
                  <a:cubicBezTo>
                    <a:pt x="67" y="9"/>
                    <a:pt x="59" y="9"/>
                    <a:pt x="61" y="17"/>
                  </a:cubicBezTo>
                  <a:close/>
                  <a:moveTo>
                    <a:pt x="58" y="27"/>
                  </a:moveTo>
                  <a:cubicBezTo>
                    <a:pt x="49" y="25"/>
                    <a:pt x="41" y="22"/>
                    <a:pt x="31" y="25"/>
                  </a:cubicBezTo>
                  <a:cubicBezTo>
                    <a:pt x="41" y="26"/>
                    <a:pt x="49" y="32"/>
                    <a:pt x="58" y="27"/>
                  </a:cubicBezTo>
                  <a:close/>
                  <a:moveTo>
                    <a:pt x="101" y="11"/>
                  </a:moveTo>
                  <a:cubicBezTo>
                    <a:pt x="98" y="14"/>
                    <a:pt x="85" y="15"/>
                    <a:pt x="88" y="20"/>
                  </a:cubicBezTo>
                  <a:cubicBezTo>
                    <a:pt x="90" y="15"/>
                    <a:pt x="104" y="16"/>
                    <a:pt x="101" y="11"/>
                  </a:cubicBezTo>
                  <a:close/>
                  <a:moveTo>
                    <a:pt x="142" y="32"/>
                  </a:moveTo>
                  <a:cubicBezTo>
                    <a:pt x="140" y="29"/>
                    <a:pt x="138" y="30"/>
                    <a:pt x="141" y="34"/>
                  </a:cubicBezTo>
                  <a:cubicBezTo>
                    <a:pt x="139" y="59"/>
                    <a:pt x="121" y="67"/>
                    <a:pt x="122" y="95"/>
                  </a:cubicBezTo>
                  <a:cubicBezTo>
                    <a:pt x="127" y="73"/>
                    <a:pt x="146" y="59"/>
                    <a:pt x="142" y="32"/>
                  </a:cubicBezTo>
                  <a:close/>
                  <a:moveTo>
                    <a:pt x="145" y="119"/>
                  </a:moveTo>
                  <a:cubicBezTo>
                    <a:pt x="145" y="113"/>
                    <a:pt x="145" y="109"/>
                    <a:pt x="142" y="106"/>
                  </a:cubicBezTo>
                  <a:cubicBezTo>
                    <a:pt x="139" y="106"/>
                    <a:pt x="135" y="106"/>
                    <a:pt x="132" y="106"/>
                  </a:cubicBezTo>
                  <a:cubicBezTo>
                    <a:pt x="126" y="113"/>
                    <a:pt x="134" y="121"/>
                    <a:pt x="145" y="119"/>
                  </a:cubicBezTo>
                  <a:close/>
                  <a:moveTo>
                    <a:pt x="146" y="103"/>
                  </a:moveTo>
                  <a:cubicBezTo>
                    <a:pt x="142" y="100"/>
                    <a:pt x="137" y="100"/>
                    <a:pt x="134" y="103"/>
                  </a:cubicBezTo>
                  <a:cubicBezTo>
                    <a:pt x="139" y="101"/>
                    <a:pt x="144" y="107"/>
                    <a:pt x="146" y="103"/>
                  </a:cubicBezTo>
                  <a:close/>
                </a:path>
              </a:pathLst>
            </a:custGeom>
            <a:solidFill>
              <a:schemeClr val="tx1">
                <a:lumMod val="50000"/>
              </a:schemeClr>
            </a:solidFill>
            <a:ln>
              <a:noFill/>
            </a:ln>
          </p:spPr>
          <p:txBody>
            <a:bodyPr vert="horz" wrap="square" lIns="91440" tIns="45720" rIns="91440" bIns="45720" numCol="1" anchor="t" anchorCtr="0" compatLnSpc="1">
              <a:prstTxWarp prst="textNoShape">
                <a:avLst/>
              </a:prstTxWarp>
            </a:bodyPr>
            <a:lstStyle/>
            <a:p>
              <a:endParaRPr/>
            </a:p>
          </p:txBody>
        </p:sp>
        <p:sp>
          <p:nvSpPr>
            <p:cNvPr id="17" name="Freeform 50"/>
            <p:cNvSpPr>
              <a:spLocks noEditPoints="1"/>
            </p:cNvSpPr>
            <p:nvPr/>
          </p:nvSpPr>
          <p:spPr bwMode="auto">
            <a:xfrm rot="16200000" flipV="1">
              <a:off x="11044126" y="786511"/>
              <a:ext cx="468508" cy="489370"/>
            </a:xfrm>
            <a:custGeom>
              <a:avLst/>
              <a:gdLst>
                <a:gd name="T0" fmla="*/ 69 w 149"/>
                <a:gd name="T1" fmla="*/ 3 h 138"/>
                <a:gd name="T2" fmla="*/ 64 w 149"/>
                <a:gd name="T3" fmla="*/ 7 h 138"/>
                <a:gd name="T4" fmla="*/ 70 w 149"/>
                <a:gd name="T5" fmla="*/ 7 h 138"/>
                <a:gd name="T6" fmla="*/ 70 w 149"/>
                <a:gd name="T7" fmla="*/ 3 h 138"/>
                <a:gd name="T8" fmla="*/ 73 w 149"/>
                <a:gd name="T9" fmla="*/ 1 h 138"/>
                <a:gd name="T10" fmla="*/ 147 w 149"/>
                <a:gd name="T11" fmla="*/ 33 h 138"/>
                <a:gd name="T12" fmla="*/ 142 w 149"/>
                <a:gd name="T13" fmla="*/ 91 h 138"/>
                <a:gd name="T14" fmla="*/ 149 w 149"/>
                <a:gd name="T15" fmla="*/ 114 h 138"/>
                <a:gd name="T16" fmla="*/ 130 w 149"/>
                <a:gd name="T17" fmla="*/ 114 h 138"/>
                <a:gd name="T18" fmla="*/ 137 w 149"/>
                <a:gd name="T19" fmla="*/ 138 h 138"/>
                <a:gd name="T20" fmla="*/ 122 w 149"/>
                <a:gd name="T21" fmla="*/ 94 h 138"/>
                <a:gd name="T22" fmla="*/ 129 w 149"/>
                <a:gd name="T23" fmla="*/ 51 h 138"/>
                <a:gd name="T24" fmla="*/ 49 w 149"/>
                <a:gd name="T25" fmla="*/ 26 h 138"/>
                <a:gd name="T26" fmla="*/ 1 w 149"/>
                <a:gd name="T27" fmla="*/ 21 h 138"/>
                <a:gd name="T28" fmla="*/ 39 w 149"/>
                <a:gd name="T29" fmla="*/ 15 h 138"/>
                <a:gd name="T30" fmla="*/ 58 w 149"/>
                <a:gd name="T31" fmla="*/ 5 h 138"/>
                <a:gd name="T32" fmla="*/ 67 w 149"/>
                <a:gd name="T33" fmla="*/ 2 h 138"/>
                <a:gd name="T34" fmla="*/ 60 w 149"/>
                <a:gd name="T35" fmla="*/ 10 h 138"/>
                <a:gd name="T36" fmla="*/ 77 w 149"/>
                <a:gd name="T37" fmla="*/ 14 h 138"/>
                <a:gd name="T38" fmla="*/ 73 w 149"/>
                <a:gd name="T39" fmla="*/ 15 h 138"/>
                <a:gd name="T40" fmla="*/ 68 w 149"/>
                <a:gd name="T41" fmla="*/ 8 h 138"/>
                <a:gd name="T42" fmla="*/ 61 w 149"/>
                <a:gd name="T43" fmla="*/ 12 h 138"/>
                <a:gd name="T44" fmla="*/ 60 w 149"/>
                <a:gd name="T45" fmla="*/ 19 h 138"/>
                <a:gd name="T46" fmla="*/ 7 w 149"/>
                <a:gd name="T47" fmla="*/ 17 h 138"/>
                <a:gd name="T48" fmla="*/ 40 w 149"/>
                <a:gd name="T49" fmla="*/ 17 h 138"/>
                <a:gd name="T50" fmla="*/ 60 w 149"/>
                <a:gd name="T51" fmla="*/ 20 h 138"/>
                <a:gd name="T52" fmla="*/ 31 w 149"/>
                <a:gd name="T53" fmla="*/ 20 h 138"/>
                <a:gd name="T54" fmla="*/ 49 w 149"/>
                <a:gd name="T55" fmla="*/ 24 h 138"/>
                <a:gd name="T56" fmla="*/ 87 w 149"/>
                <a:gd name="T57" fmla="*/ 12 h 138"/>
                <a:gd name="T58" fmla="*/ 77 w 149"/>
                <a:gd name="T59" fmla="*/ 14 h 138"/>
                <a:gd name="T60" fmla="*/ 124 w 149"/>
                <a:gd name="T61" fmla="*/ 97 h 138"/>
                <a:gd name="T62" fmla="*/ 101 w 149"/>
                <a:gd name="T63" fmla="*/ 4 h 138"/>
                <a:gd name="T64" fmla="*/ 89 w 149"/>
                <a:gd name="T65" fmla="*/ 14 h 138"/>
                <a:gd name="T66" fmla="*/ 133 w 149"/>
                <a:gd name="T67" fmla="*/ 12 h 138"/>
                <a:gd name="T68" fmla="*/ 131 w 149"/>
                <a:gd name="T69" fmla="*/ 55 h 138"/>
                <a:gd name="T70" fmla="*/ 140 w 149"/>
                <a:gd name="T71" fmla="*/ 24 h 138"/>
                <a:gd name="T72" fmla="*/ 123 w 149"/>
                <a:gd name="T73" fmla="*/ 89 h 138"/>
                <a:gd name="T74" fmla="*/ 135 w 149"/>
                <a:gd name="T75" fmla="*/ 137 h 138"/>
                <a:gd name="T76" fmla="*/ 141 w 149"/>
                <a:gd name="T77" fmla="*/ 116 h 138"/>
                <a:gd name="T78" fmla="*/ 147 w 149"/>
                <a:gd name="T79" fmla="*/ 98 h 138"/>
                <a:gd name="T80" fmla="*/ 131 w 149"/>
                <a:gd name="T81" fmla="*/ 99 h 138"/>
                <a:gd name="T82" fmla="*/ 146 w 149"/>
                <a:gd name="T83" fmla="*/ 94 h 138"/>
                <a:gd name="T84" fmla="*/ 88 w 149"/>
                <a:gd name="T85" fmla="*/ 12 h 138"/>
                <a:gd name="T86" fmla="*/ 95 w 149"/>
                <a:gd name="T87" fmla="*/ 9 h 138"/>
                <a:gd name="T88" fmla="*/ 40 w 149"/>
                <a:gd name="T89" fmla="*/ 19 h 138"/>
                <a:gd name="T90" fmla="*/ 56 w 149"/>
                <a:gd name="T91" fmla="*/ 21 h 138"/>
                <a:gd name="T92" fmla="*/ 141 w 149"/>
                <a:gd name="T93" fmla="*/ 28 h 138"/>
                <a:gd name="T94" fmla="*/ 131 w 149"/>
                <a:gd name="T95" fmla="*/ 66 h 138"/>
                <a:gd name="T96" fmla="*/ 141 w 149"/>
                <a:gd name="T97" fmla="*/ 97 h 138"/>
                <a:gd name="T98" fmla="*/ 143 w 149"/>
                <a:gd name="T99" fmla="*/ 100 h 138"/>
                <a:gd name="T100" fmla="*/ 130 w 149"/>
                <a:gd name="T101" fmla="*/ 108 h 138"/>
                <a:gd name="T102" fmla="*/ 131 w 149"/>
                <a:gd name="T103" fmla="*/ 107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49" h="138">
                  <a:moveTo>
                    <a:pt x="65" y="0"/>
                  </a:moveTo>
                  <a:cubicBezTo>
                    <a:pt x="66" y="0"/>
                    <a:pt x="68" y="1"/>
                    <a:pt x="69" y="2"/>
                  </a:cubicBezTo>
                  <a:cubicBezTo>
                    <a:pt x="69" y="2"/>
                    <a:pt x="69" y="2"/>
                    <a:pt x="69" y="2"/>
                  </a:cubicBezTo>
                  <a:cubicBezTo>
                    <a:pt x="69" y="3"/>
                    <a:pt x="69" y="3"/>
                    <a:pt x="69" y="3"/>
                  </a:cubicBezTo>
                  <a:cubicBezTo>
                    <a:pt x="68" y="3"/>
                    <a:pt x="68" y="3"/>
                    <a:pt x="67" y="4"/>
                  </a:cubicBezTo>
                  <a:cubicBezTo>
                    <a:pt x="65" y="4"/>
                    <a:pt x="63" y="4"/>
                    <a:pt x="62" y="6"/>
                  </a:cubicBezTo>
                  <a:cubicBezTo>
                    <a:pt x="62" y="7"/>
                    <a:pt x="61" y="8"/>
                    <a:pt x="62" y="10"/>
                  </a:cubicBezTo>
                  <a:cubicBezTo>
                    <a:pt x="63" y="9"/>
                    <a:pt x="63" y="8"/>
                    <a:pt x="64" y="7"/>
                  </a:cubicBezTo>
                  <a:cubicBezTo>
                    <a:pt x="66" y="6"/>
                    <a:pt x="67" y="5"/>
                    <a:pt x="68" y="5"/>
                  </a:cubicBezTo>
                  <a:cubicBezTo>
                    <a:pt x="69" y="5"/>
                    <a:pt x="70" y="5"/>
                    <a:pt x="70" y="6"/>
                  </a:cubicBezTo>
                  <a:cubicBezTo>
                    <a:pt x="71" y="6"/>
                    <a:pt x="71" y="6"/>
                    <a:pt x="71" y="6"/>
                  </a:cubicBezTo>
                  <a:cubicBezTo>
                    <a:pt x="70" y="7"/>
                    <a:pt x="70" y="7"/>
                    <a:pt x="70" y="7"/>
                  </a:cubicBezTo>
                  <a:cubicBezTo>
                    <a:pt x="70" y="8"/>
                    <a:pt x="69" y="8"/>
                    <a:pt x="69" y="9"/>
                  </a:cubicBezTo>
                  <a:cubicBezTo>
                    <a:pt x="68" y="11"/>
                    <a:pt x="67" y="12"/>
                    <a:pt x="67" y="16"/>
                  </a:cubicBezTo>
                  <a:cubicBezTo>
                    <a:pt x="70" y="16"/>
                    <a:pt x="71" y="15"/>
                    <a:pt x="72" y="14"/>
                  </a:cubicBezTo>
                  <a:cubicBezTo>
                    <a:pt x="74" y="11"/>
                    <a:pt x="71" y="5"/>
                    <a:pt x="70" y="3"/>
                  </a:cubicBezTo>
                  <a:cubicBezTo>
                    <a:pt x="70" y="2"/>
                    <a:pt x="70" y="2"/>
                    <a:pt x="70" y="2"/>
                  </a:cubicBezTo>
                  <a:cubicBezTo>
                    <a:pt x="71" y="2"/>
                    <a:pt x="71" y="2"/>
                    <a:pt x="71" y="2"/>
                  </a:cubicBezTo>
                  <a:cubicBezTo>
                    <a:pt x="71" y="1"/>
                    <a:pt x="72" y="1"/>
                    <a:pt x="73" y="1"/>
                  </a:cubicBezTo>
                  <a:cubicBezTo>
                    <a:pt x="73" y="1"/>
                    <a:pt x="73" y="1"/>
                    <a:pt x="73" y="1"/>
                  </a:cubicBezTo>
                  <a:cubicBezTo>
                    <a:pt x="75" y="1"/>
                    <a:pt x="77" y="3"/>
                    <a:pt x="78" y="5"/>
                  </a:cubicBezTo>
                  <a:cubicBezTo>
                    <a:pt x="79" y="7"/>
                    <a:pt x="79" y="9"/>
                    <a:pt x="79" y="11"/>
                  </a:cubicBezTo>
                  <a:cubicBezTo>
                    <a:pt x="88" y="5"/>
                    <a:pt x="99" y="2"/>
                    <a:pt x="110" y="2"/>
                  </a:cubicBezTo>
                  <a:cubicBezTo>
                    <a:pt x="131" y="2"/>
                    <a:pt x="145" y="14"/>
                    <a:pt x="147" y="33"/>
                  </a:cubicBezTo>
                  <a:cubicBezTo>
                    <a:pt x="148" y="45"/>
                    <a:pt x="142" y="55"/>
                    <a:pt x="137" y="65"/>
                  </a:cubicBezTo>
                  <a:cubicBezTo>
                    <a:pt x="131" y="75"/>
                    <a:pt x="125" y="85"/>
                    <a:pt x="126" y="97"/>
                  </a:cubicBezTo>
                  <a:cubicBezTo>
                    <a:pt x="127" y="97"/>
                    <a:pt x="130" y="96"/>
                    <a:pt x="132" y="95"/>
                  </a:cubicBezTo>
                  <a:cubicBezTo>
                    <a:pt x="135" y="93"/>
                    <a:pt x="138" y="91"/>
                    <a:pt x="142" y="91"/>
                  </a:cubicBezTo>
                  <a:cubicBezTo>
                    <a:pt x="144" y="91"/>
                    <a:pt x="145" y="92"/>
                    <a:pt x="147" y="93"/>
                  </a:cubicBezTo>
                  <a:cubicBezTo>
                    <a:pt x="147" y="93"/>
                    <a:pt x="147" y="93"/>
                    <a:pt x="147" y="93"/>
                  </a:cubicBezTo>
                  <a:cubicBezTo>
                    <a:pt x="149" y="96"/>
                    <a:pt x="149" y="101"/>
                    <a:pt x="149" y="106"/>
                  </a:cubicBezTo>
                  <a:cubicBezTo>
                    <a:pt x="148" y="109"/>
                    <a:pt x="148" y="112"/>
                    <a:pt x="149" y="114"/>
                  </a:cubicBezTo>
                  <a:cubicBezTo>
                    <a:pt x="149" y="115"/>
                    <a:pt x="149" y="115"/>
                    <a:pt x="149" y="115"/>
                  </a:cubicBezTo>
                  <a:cubicBezTo>
                    <a:pt x="148" y="115"/>
                    <a:pt x="148" y="115"/>
                    <a:pt x="148" y="115"/>
                  </a:cubicBezTo>
                  <a:cubicBezTo>
                    <a:pt x="146" y="117"/>
                    <a:pt x="143" y="118"/>
                    <a:pt x="141" y="118"/>
                  </a:cubicBezTo>
                  <a:cubicBezTo>
                    <a:pt x="137" y="118"/>
                    <a:pt x="134" y="116"/>
                    <a:pt x="130" y="114"/>
                  </a:cubicBezTo>
                  <a:cubicBezTo>
                    <a:pt x="130" y="115"/>
                    <a:pt x="130" y="115"/>
                    <a:pt x="130" y="115"/>
                  </a:cubicBezTo>
                  <a:cubicBezTo>
                    <a:pt x="130" y="126"/>
                    <a:pt x="130" y="136"/>
                    <a:pt x="141" y="136"/>
                  </a:cubicBezTo>
                  <a:cubicBezTo>
                    <a:pt x="141" y="138"/>
                    <a:pt x="141" y="138"/>
                    <a:pt x="141" y="138"/>
                  </a:cubicBezTo>
                  <a:cubicBezTo>
                    <a:pt x="139" y="138"/>
                    <a:pt x="138" y="138"/>
                    <a:pt x="137" y="138"/>
                  </a:cubicBezTo>
                  <a:cubicBezTo>
                    <a:pt x="123" y="138"/>
                    <a:pt x="123" y="125"/>
                    <a:pt x="123" y="112"/>
                  </a:cubicBezTo>
                  <a:cubicBezTo>
                    <a:pt x="123" y="108"/>
                    <a:pt x="123" y="105"/>
                    <a:pt x="123" y="102"/>
                  </a:cubicBezTo>
                  <a:cubicBezTo>
                    <a:pt x="123" y="99"/>
                    <a:pt x="122" y="96"/>
                    <a:pt x="122" y="94"/>
                  </a:cubicBezTo>
                  <a:cubicBezTo>
                    <a:pt x="122" y="94"/>
                    <a:pt x="122" y="94"/>
                    <a:pt x="122" y="94"/>
                  </a:cubicBezTo>
                  <a:cubicBezTo>
                    <a:pt x="122" y="93"/>
                    <a:pt x="122" y="93"/>
                    <a:pt x="122" y="93"/>
                  </a:cubicBezTo>
                  <a:cubicBezTo>
                    <a:pt x="121" y="92"/>
                    <a:pt x="121" y="91"/>
                    <a:pt x="121" y="90"/>
                  </a:cubicBezTo>
                  <a:cubicBezTo>
                    <a:pt x="120" y="84"/>
                    <a:pt x="118" y="78"/>
                    <a:pt x="120" y="70"/>
                  </a:cubicBezTo>
                  <a:cubicBezTo>
                    <a:pt x="122" y="64"/>
                    <a:pt x="125" y="57"/>
                    <a:pt x="129" y="51"/>
                  </a:cubicBezTo>
                  <a:cubicBezTo>
                    <a:pt x="136" y="39"/>
                    <a:pt x="143" y="27"/>
                    <a:pt x="132" y="13"/>
                  </a:cubicBezTo>
                  <a:cubicBezTo>
                    <a:pt x="126" y="11"/>
                    <a:pt x="121" y="10"/>
                    <a:pt x="115" y="10"/>
                  </a:cubicBezTo>
                  <a:cubicBezTo>
                    <a:pt x="104" y="10"/>
                    <a:pt x="93" y="14"/>
                    <a:pt x="83" y="18"/>
                  </a:cubicBezTo>
                  <a:cubicBezTo>
                    <a:pt x="72" y="22"/>
                    <a:pt x="61" y="26"/>
                    <a:pt x="49" y="26"/>
                  </a:cubicBezTo>
                  <a:cubicBezTo>
                    <a:pt x="48" y="26"/>
                    <a:pt x="47" y="26"/>
                    <a:pt x="45" y="26"/>
                  </a:cubicBezTo>
                  <a:cubicBezTo>
                    <a:pt x="40" y="25"/>
                    <a:pt x="35" y="23"/>
                    <a:pt x="30" y="22"/>
                  </a:cubicBezTo>
                  <a:cubicBezTo>
                    <a:pt x="25" y="19"/>
                    <a:pt x="19" y="17"/>
                    <a:pt x="13" y="17"/>
                  </a:cubicBezTo>
                  <a:cubicBezTo>
                    <a:pt x="9" y="17"/>
                    <a:pt x="4" y="19"/>
                    <a:pt x="1" y="21"/>
                  </a:cubicBezTo>
                  <a:cubicBezTo>
                    <a:pt x="0" y="20"/>
                    <a:pt x="0" y="20"/>
                    <a:pt x="0" y="20"/>
                  </a:cubicBezTo>
                  <a:cubicBezTo>
                    <a:pt x="5" y="15"/>
                    <a:pt x="11" y="13"/>
                    <a:pt x="20" y="13"/>
                  </a:cubicBezTo>
                  <a:cubicBezTo>
                    <a:pt x="20" y="13"/>
                    <a:pt x="20" y="13"/>
                    <a:pt x="20" y="13"/>
                  </a:cubicBezTo>
                  <a:cubicBezTo>
                    <a:pt x="26" y="13"/>
                    <a:pt x="33" y="14"/>
                    <a:pt x="39" y="15"/>
                  </a:cubicBezTo>
                  <a:cubicBezTo>
                    <a:pt x="46" y="16"/>
                    <a:pt x="53" y="17"/>
                    <a:pt x="59" y="17"/>
                  </a:cubicBezTo>
                  <a:cubicBezTo>
                    <a:pt x="61" y="16"/>
                    <a:pt x="60" y="13"/>
                    <a:pt x="59" y="10"/>
                  </a:cubicBezTo>
                  <a:cubicBezTo>
                    <a:pt x="58" y="8"/>
                    <a:pt x="58" y="7"/>
                    <a:pt x="58" y="5"/>
                  </a:cubicBezTo>
                  <a:cubicBezTo>
                    <a:pt x="58" y="5"/>
                    <a:pt x="58" y="5"/>
                    <a:pt x="58" y="5"/>
                  </a:cubicBezTo>
                  <a:cubicBezTo>
                    <a:pt x="58" y="4"/>
                    <a:pt x="58" y="4"/>
                    <a:pt x="58" y="4"/>
                  </a:cubicBezTo>
                  <a:cubicBezTo>
                    <a:pt x="59" y="4"/>
                    <a:pt x="59" y="3"/>
                    <a:pt x="60" y="3"/>
                  </a:cubicBezTo>
                  <a:cubicBezTo>
                    <a:pt x="62" y="1"/>
                    <a:pt x="63" y="0"/>
                    <a:pt x="65" y="0"/>
                  </a:cubicBezTo>
                  <a:close/>
                  <a:moveTo>
                    <a:pt x="67" y="2"/>
                  </a:moveTo>
                  <a:cubicBezTo>
                    <a:pt x="65" y="1"/>
                    <a:pt x="63" y="2"/>
                    <a:pt x="61" y="4"/>
                  </a:cubicBezTo>
                  <a:cubicBezTo>
                    <a:pt x="60" y="4"/>
                    <a:pt x="60" y="5"/>
                    <a:pt x="59" y="5"/>
                  </a:cubicBezTo>
                  <a:cubicBezTo>
                    <a:pt x="59" y="7"/>
                    <a:pt x="60" y="8"/>
                    <a:pt x="60" y="10"/>
                  </a:cubicBezTo>
                  <a:cubicBezTo>
                    <a:pt x="60" y="10"/>
                    <a:pt x="60" y="10"/>
                    <a:pt x="60" y="10"/>
                  </a:cubicBezTo>
                  <a:cubicBezTo>
                    <a:pt x="60" y="8"/>
                    <a:pt x="60" y="7"/>
                    <a:pt x="61" y="5"/>
                  </a:cubicBezTo>
                  <a:cubicBezTo>
                    <a:pt x="62" y="3"/>
                    <a:pt x="65" y="3"/>
                    <a:pt x="66" y="2"/>
                  </a:cubicBezTo>
                  <a:cubicBezTo>
                    <a:pt x="66" y="2"/>
                    <a:pt x="67" y="2"/>
                    <a:pt x="67" y="2"/>
                  </a:cubicBezTo>
                  <a:close/>
                  <a:moveTo>
                    <a:pt x="77" y="14"/>
                  </a:moveTo>
                  <a:cubicBezTo>
                    <a:pt x="76" y="13"/>
                    <a:pt x="76" y="13"/>
                    <a:pt x="76" y="13"/>
                  </a:cubicBezTo>
                  <a:cubicBezTo>
                    <a:pt x="78" y="11"/>
                    <a:pt x="78" y="8"/>
                    <a:pt x="77" y="6"/>
                  </a:cubicBezTo>
                  <a:cubicBezTo>
                    <a:pt x="75" y="3"/>
                    <a:pt x="73" y="1"/>
                    <a:pt x="72" y="2"/>
                  </a:cubicBezTo>
                  <a:cubicBezTo>
                    <a:pt x="73" y="5"/>
                    <a:pt x="76" y="11"/>
                    <a:pt x="73" y="15"/>
                  </a:cubicBezTo>
                  <a:cubicBezTo>
                    <a:pt x="72" y="16"/>
                    <a:pt x="70" y="17"/>
                    <a:pt x="67" y="17"/>
                  </a:cubicBezTo>
                  <a:cubicBezTo>
                    <a:pt x="66" y="17"/>
                    <a:pt x="66" y="17"/>
                    <a:pt x="66" y="17"/>
                  </a:cubicBezTo>
                  <a:cubicBezTo>
                    <a:pt x="66" y="17"/>
                    <a:pt x="66" y="17"/>
                    <a:pt x="66" y="17"/>
                  </a:cubicBezTo>
                  <a:cubicBezTo>
                    <a:pt x="65" y="12"/>
                    <a:pt x="66" y="10"/>
                    <a:pt x="68" y="8"/>
                  </a:cubicBezTo>
                  <a:cubicBezTo>
                    <a:pt x="68" y="8"/>
                    <a:pt x="68" y="7"/>
                    <a:pt x="69" y="7"/>
                  </a:cubicBezTo>
                  <a:cubicBezTo>
                    <a:pt x="69" y="6"/>
                    <a:pt x="68" y="6"/>
                    <a:pt x="68" y="6"/>
                  </a:cubicBezTo>
                  <a:cubicBezTo>
                    <a:pt x="67" y="6"/>
                    <a:pt x="66" y="7"/>
                    <a:pt x="65" y="8"/>
                  </a:cubicBezTo>
                  <a:cubicBezTo>
                    <a:pt x="64" y="10"/>
                    <a:pt x="63" y="11"/>
                    <a:pt x="61" y="12"/>
                  </a:cubicBezTo>
                  <a:cubicBezTo>
                    <a:pt x="61" y="12"/>
                    <a:pt x="61" y="12"/>
                    <a:pt x="61" y="12"/>
                  </a:cubicBezTo>
                  <a:cubicBezTo>
                    <a:pt x="61" y="14"/>
                    <a:pt x="62" y="17"/>
                    <a:pt x="60" y="18"/>
                  </a:cubicBezTo>
                  <a:cubicBezTo>
                    <a:pt x="60" y="19"/>
                    <a:pt x="60" y="19"/>
                    <a:pt x="60" y="19"/>
                  </a:cubicBezTo>
                  <a:cubicBezTo>
                    <a:pt x="60" y="19"/>
                    <a:pt x="60" y="19"/>
                    <a:pt x="60" y="19"/>
                  </a:cubicBezTo>
                  <a:cubicBezTo>
                    <a:pt x="53" y="18"/>
                    <a:pt x="46" y="17"/>
                    <a:pt x="39" y="16"/>
                  </a:cubicBezTo>
                  <a:cubicBezTo>
                    <a:pt x="32" y="15"/>
                    <a:pt x="26" y="14"/>
                    <a:pt x="20" y="14"/>
                  </a:cubicBezTo>
                  <a:cubicBezTo>
                    <a:pt x="20" y="14"/>
                    <a:pt x="20" y="14"/>
                    <a:pt x="20" y="14"/>
                  </a:cubicBezTo>
                  <a:cubicBezTo>
                    <a:pt x="15" y="14"/>
                    <a:pt x="11" y="15"/>
                    <a:pt x="7" y="17"/>
                  </a:cubicBezTo>
                  <a:cubicBezTo>
                    <a:pt x="9" y="16"/>
                    <a:pt x="11" y="16"/>
                    <a:pt x="13" y="16"/>
                  </a:cubicBezTo>
                  <a:cubicBezTo>
                    <a:pt x="18" y="16"/>
                    <a:pt x="24" y="18"/>
                    <a:pt x="29" y="19"/>
                  </a:cubicBezTo>
                  <a:cubicBezTo>
                    <a:pt x="31" y="19"/>
                    <a:pt x="31" y="19"/>
                    <a:pt x="31" y="19"/>
                  </a:cubicBezTo>
                  <a:cubicBezTo>
                    <a:pt x="34" y="18"/>
                    <a:pt x="37" y="17"/>
                    <a:pt x="40" y="17"/>
                  </a:cubicBezTo>
                  <a:cubicBezTo>
                    <a:pt x="40" y="17"/>
                    <a:pt x="40" y="17"/>
                    <a:pt x="40" y="17"/>
                  </a:cubicBezTo>
                  <a:cubicBezTo>
                    <a:pt x="45" y="17"/>
                    <a:pt x="49" y="18"/>
                    <a:pt x="54" y="19"/>
                  </a:cubicBezTo>
                  <a:cubicBezTo>
                    <a:pt x="55" y="19"/>
                    <a:pt x="57" y="20"/>
                    <a:pt x="58" y="20"/>
                  </a:cubicBezTo>
                  <a:cubicBezTo>
                    <a:pt x="60" y="20"/>
                    <a:pt x="60" y="20"/>
                    <a:pt x="60" y="20"/>
                  </a:cubicBezTo>
                  <a:cubicBezTo>
                    <a:pt x="59" y="21"/>
                    <a:pt x="59" y="21"/>
                    <a:pt x="59" y="21"/>
                  </a:cubicBezTo>
                  <a:cubicBezTo>
                    <a:pt x="56" y="23"/>
                    <a:pt x="53" y="24"/>
                    <a:pt x="50" y="24"/>
                  </a:cubicBezTo>
                  <a:cubicBezTo>
                    <a:pt x="47" y="24"/>
                    <a:pt x="43" y="23"/>
                    <a:pt x="40" y="22"/>
                  </a:cubicBezTo>
                  <a:cubicBezTo>
                    <a:pt x="37" y="21"/>
                    <a:pt x="34" y="20"/>
                    <a:pt x="31" y="20"/>
                  </a:cubicBezTo>
                  <a:cubicBezTo>
                    <a:pt x="30" y="20"/>
                    <a:pt x="30" y="20"/>
                    <a:pt x="30" y="20"/>
                  </a:cubicBezTo>
                  <a:cubicBezTo>
                    <a:pt x="30" y="20"/>
                    <a:pt x="31" y="20"/>
                    <a:pt x="31" y="20"/>
                  </a:cubicBezTo>
                  <a:cubicBezTo>
                    <a:pt x="36" y="22"/>
                    <a:pt x="41" y="24"/>
                    <a:pt x="46" y="24"/>
                  </a:cubicBezTo>
                  <a:cubicBezTo>
                    <a:pt x="47" y="24"/>
                    <a:pt x="48" y="24"/>
                    <a:pt x="49" y="24"/>
                  </a:cubicBezTo>
                  <a:cubicBezTo>
                    <a:pt x="61" y="24"/>
                    <a:pt x="72" y="20"/>
                    <a:pt x="82" y="16"/>
                  </a:cubicBezTo>
                  <a:cubicBezTo>
                    <a:pt x="84" y="16"/>
                    <a:pt x="86" y="15"/>
                    <a:pt x="88" y="14"/>
                  </a:cubicBezTo>
                  <a:cubicBezTo>
                    <a:pt x="88" y="14"/>
                    <a:pt x="88" y="14"/>
                    <a:pt x="88" y="14"/>
                  </a:cubicBezTo>
                  <a:cubicBezTo>
                    <a:pt x="87" y="13"/>
                    <a:pt x="87" y="12"/>
                    <a:pt x="87" y="12"/>
                  </a:cubicBezTo>
                  <a:cubicBezTo>
                    <a:pt x="88" y="10"/>
                    <a:pt x="91" y="9"/>
                    <a:pt x="94" y="7"/>
                  </a:cubicBezTo>
                  <a:cubicBezTo>
                    <a:pt x="97" y="7"/>
                    <a:pt x="99" y="6"/>
                    <a:pt x="100" y="5"/>
                  </a:cubicBezTo>
                  <a:cubicBezTo>
                    <a:pt x="101" y="4"/>
                    <a:pt x="101" y="4"/>
                    <a:pt x="101" y="4"/>
                  </a:cubicBezTo>
                  <a:cubicBezTo>
                    <a:pt x="92" y="6"/>
                    <a:pt x="84" y="9"/>
                    <a:pt x="77" y="14"/>
                  </a:cubicBezTo>
                  <a:close/>
                  <a:moveTo>
                    <a:pt x="126" y="98"/>
                  </a:moveTo>
                  <a:cubicBezTo>
                    <a:pt x="126" y="98"/>
                    <a:pt x="125" y="98"/>
                    <a:pt x="125" y="98"/>
                  </a:cubicBezTo>
                  <a:cubicBezTo>
                    <a:pt x="124" y="98"/>
                    <a:pt x="124" y="98"/>
                    <a:pt x="124" y="98"/>
                  </a:cubicBezTo>
                  <a:cubicBezTo>
                    <a:pt x="124" y="97"/>
                    <a:pt x="124" y="97"/>
                    <a:pt x="124" y="97"/>
                  </a:cubicBezTo>
                  <a:cubicBezTo>
                    <a:pt x="123" y="85"/>
                    <a:pt x="129" y="74"/>
                    <a:pt x="135" y="64"/>
                  </a:cubicBezTo>
                  <a:cubicBezTo>
                    <a:pt x="141" y="54"/>
                    <a:pt x="147" y="45"/>
                    <a:pt x="146" y="34"/>
                  </a:cubicBezTo>
                  <a:cubicBezTo>
                    <a:pt x="144" y="15"/>
                    <a:pt x="130" y="4"/>
                    <a:pt x="110" y="4"/>
                  </a:cubicBezTo>
                  <a:cubicBezTo>
                    <a:pt x="107" y="4"/>
                    <a:pt x="104" y="4"/>
                    <a:pt x="101" y="4"/>
                  </a:cubicBezTo>
                  <a:cubicBezTo>
                    <a:pt x="102" y="5"/>
                    <a:pt x="102" y="5"/>
                    <a:pt x="102" y="5"/>
                  </a:cubicBezTo>
                  <a:cubicBezTo>
                    <a:pt x="102" y="6"/>
                    <a:pt x="102" y="6"/>
                    <a:pt x="102" y="7"/>
                  </a:cubicBezTo>
                  <a:cubicBezTo>
                    <a:pt x="101" y="9"/>
                    <a:pt x="99" y="10"/>
                    <a:pt x="96" y="11"/>
                  </a:cubicBezTo>
                  <a:cubicBezTo>
                    <a:pt x="93" y="11"/>
                    <a:pt x="90" y="12"/>
                    <a:pt x="89" y="14"/>
                  </a:cubicBezTo>
                  <a:cubicBezTo>
                    <a:pt x="97" y="11"/>
                    <a:pt x="106" y="8"/>
                    <a:pt x="115" y="8"/>
                  </a:cubicBezTo>
                  <a:cubicBezTo>
                    <a:pt x="121" y="8"/>
                    <a:pt x="127" y="9"/>
                    <a:pt x="132" y="12"/>
                  </a:cubicBezTo>
                  <a:cubicBezTo>
                    <a:pt x="133" y="12"/>
                    <a:pt x="133" y="12"/>
                    <a:pt x="133" y="12"/>
                  </a:cubicBezTo>
                  <a:cubicBezTo>
                    <a:pt x="133" y="12"/>
                    <a:pt x="133" y="12"/>
                    <a:pt x="133" y="12"/>
                  </a:cubicBezTo>
                  <a:cubicBezTo>
                    <a:pt x="145" y="27"/>
                    <a:pt x="137" y="40"/>
                    <a:pt x="130" y="52"/>
                  </a:cubicBezTo>
                  <a:cubicBezTo>
                    <a:pt x="126" y="58"/>
                    <a:pt x="123" y="64"/>
                    <a:pt x="122" y="71"/>
                  </a:cubicBezTo>
                  <a:cubicBezTo>
                    <a:pt x="120" y="76"/>
                    <a:pt x="121" y="80"/>
                    <a:pt x="121" y="84"/>
                  </a:cubicBezTo>
                  <a:cubicBezTo>
                    <a:pt x="122" y="72"/>
                    <a:pt x="126" y="63"/>
                    <a:pt x="131" y="55"/>
                  </a:cubicBezTo>
                  <a:cubicBezTo>
                    <a:pt x="135" y="47"/>
                    <a:pt x="139" y="39"/>
                    <a:pt x="140" y="28"/>
                  </a:cubicBezTo>
                  <a:cubicBezTo>
                    <a:pt x="139" y="27"/>
                    <a:pt x="138" y="25"/>
                    <a:pt x="139" y="24"/>
                  </a:cubicBezTo>
                  <a:cubicBezTo>
                    <a:pt x="139" y="24"/>
                    <a:pt x="139" y="24"/>
                    <a:pt x="140" y="24"/>
                  </a:cubicBezTo>
                  <a:cubicBezTo>
                    <a:pt x="140" y="24"/>
                    <a:pt x="140" y="24"/>
                    <a:pt x="140" y="24"/>
                  </a:cubicBezTo>
                  <a:cubicBezTo>
                    <a:pt x="141" y="24"/>
                    <a:pt x="142" y="24"/>
                    <a:pt x="143" y="26"/>
                  </a:cubicBezTo>
                  <a:cubicBezTo>
                    <a:pt x="143" y="26"/>
                    <a:pt x="143" y="26"/>
                    <a:pt x="143" y="26"/>
                  </a:cubicBezTo>
                  <a:cubicBezTo>
                    <a:pt x="145" y="43"/>
                    <a:pt x="139" y="55"/>
                    <a:pt x="133" y="66"/>
                  </a:cubicBezTo>
                  <a:cubicBezTo>
                    <a:pt x="129" y="73"/>
                    <a:pt x="125" y="81"/>
                    <a:pt x="123" y="89"/>
                  </a:cubicBezTo>
                  <a:cubicBezTo>
                    <a:pt x="123" y="90"/>
                    <a:pt x="123" y="90"/>
                    <a:pt x="123" y="90"/>
                  </a:cubicBezTo>
                  <a:cubicBezTo>
                    <a:pt x="123" y="94"/>
                    <a:pt x="124" y="97"/>
                    <a:pt x="124" y="102"/>
                  </a:cubicBezTo>
                  <a:cubicBezTo>
                    <a:pt x="125" y="105"/>
                    <a:pt x="125" y="108"/>
                    <a:pt x="125" y="112"/>
                  </a:cubicBezTo>
                  <a:cubicBezTo>
                    <a:pt x="125" y="124"/>
                    <a:pt x="125" y="135"/>
                    <a:pt x="135" y="137"/>
                  </a:cubicBezTo>
                  <a:cubicBezTo>
                    <a:pt x="129" y="133"/>
                    <a:pt x="129" y="124"/>
                    <a:pt x="129" y="115"/>
                  </a:cubicBezTo>
                  <a:cubicBezTo>
                    <a:pt x="129" y="112"/>
                    <a:pt x="129" y="112"/>
                    <a:pt x="129" y="112"/>
                  </a:cubicBezTo>
                  <a:cubicBezTo>
                    <a:pt x="130" y="112"/>
                    <a:pt x="130" y="112"/>
                    <a:pt x="130" y="112"/>
                  </a:cubicBezTo>
                  <a:cubicBezTo>
                    <a:pt x="133" y="115"/>
                    <a:pt x="137" y="116"/>
                    <a:pt x="141" y="116"/>
                  </a:cubicBezTo>
                  <a:cubicBezTo>
                    <a:pt x="143" y="116"/>
                    <a:pt x="145" y="115"/>
                    <a:pt x="147" y="114"/>
                  </a:cubicBezTo>
                  <a:cubicBezTo>
                    <a:pt x="147" y="112"/>
                    <a:pt x="147" y="109"/>
                    <a:pt x="147" y="106"/>
                  </a:cubicBezTo>
                  <a:cubicBezTo>
                    <a:pt x="147" y="103"/>
                    <a:pt x="147" y="100"/>
                    <a:pt x="147" y="98"/>
                  </a:cubicBezTo>
                  <a:cubicBezTo>
                    <a:pt x="147" y="98"/>
                    <a:pt x="147" y="98"/>
                    <a:pt x="147" y="98"/>
                  </a:cubicBezTo>
                  <a:cubicBezTo>
                    <a:pt x="146" y="99"/>
                    <a:pt x="145" y="99"/>
                    <a:pt x="144" y="99"/>
                  </a:cubicBezTo>
                  <a:cubicBezTo>
                    <a:pt x="143" y="99"/>
                    <a:pt x="142" y="99"/>
                    <a:pt x="141" y="99"/>
                  </a:cubicBezTo>
                  <a:cubicBezTo>
                    <a:pt x="138" y="98"/>
                    <a:pt x="136" y="97"/>
                    <a:pt x="134" y="98"/>
                  </a:cubicBezTo>
                  <a:cubicBezTo>
                    <a:pt x="131" y="99"/>
                    <a:pt x="131" y="99"/>
                    <a:pt x="131" y="99"/>
                  </a:cubicBezTo>
                  <a:cubicBezTo>
                    <a:pt x="133" y="97"/>
                    <a:pt x="133" y="97"/>
                    <a:pt x="133" y="97"/>
                  </a:cubicBezTo>
                  <a:cubicBezTo>
                    <a:pt x="137" y="93"/>
                    <a:pt x="142" y="93"/>
                    <a:pt x="147" y="97"/>
                  </a:cubicBezTo>
                  <a:cubicBezTo>
                    <a:pt x="147" y="97"/>
                    <a:pt x="147" y="97"/>
                    <a:pt x="147" y="97"/>
                  </a:cubicBezTo>
                  <a:cubicBezTo>
                    <a:pt x="147" y="96"/>
                    <a:pt x="146" y="95"/>
                    <a:pt x="146" y="94"/>
                  </a:cubicBezTo>
                  <a:cubicBezTo>
                    <a:pt x="145" y="93"/>
                    <a:pt x="143" y="93"/>
                    <a:pt x="142" y="93"/>
                  </a:cubicBezTo>
                  <a:cubicBezTo>
                    <a:pt x="139" y="93"/>
                    <a:pt x="136" y="94"/>
                    <a:pt x="133" y="96"/>
                  </a:cubicBezTo>
                  <a:cubicBezTo>
                    <a:pt x="130" y="97"/>
                    <a:pt x="128" y="98"/>
                    <a:pt x="126" y="98"/>
                  </a:cubicBezTo>
                  <a:close/>
                  <a:moveTo>
                    <a:pt x="88" y="12"/>
                  </a:moveTo>
                  <a:cubicBezTo>
                    <a:pt x="90" y="11"/>
                    <a:pt x="93" y="10"/>
                    <a:pt x="95" y="9"/>
                  </a:cubicBezTo>
                  <a:cubicBezTo>
                    <a:pt x="98" y="8"/>
                    <a:pt x="100" y="8"/>
                    <a:pt x="101" y="7"/>
                  </a:cubicBezTo>
                  <a:cubicBezTo>
                    <a:pt x="101" y="7"/>
                    <a:pt x="101" y="6"/>
                    <a:pt x="101" y="6"/>
                  </a:cubicBezTo>
                  <a:cubicBezTo>
                    <a:pt x="99" y="7"/>
                    <a:pt x="97" y="8"/>
                    <a:pt x="95" y="9"/>
                  </a:cubicBezTo>
                  <a:cubicBezTo>
                    <a:pt x="92" y="10"/>
                    <a:pt x="89" y="11"/>
                    <a:pt x="88" y="12"/>
                  </a:cubicBezTo>
                  <a:close/>
                  <a:moveTo>
                    <a:pt x="56" y="21"/>
                  </a:moveTo>
                  <a:cubicBezTo>
                    <a:pt x="55" y="21"/>
                    <a:pt x="54" y="21"/>
                    <a:pt x="53" y="20"/>
                  </a:cubicBezTo>
                  <a:cubicBezTo>
                    <a:pt x="49" y="19"/>
                    <a:pt x="45" y="19"/>
                    <a:pt x="40" y="19"/>
                  </a:cubicBezTo>
                  <a:cubicBezTo>
                    <a:pt x="39" y="19"/>
                    <a:pt x="37" y="19"/>
                    <a:pt x="35" y="19"/>
                  </a:cubicBezTo>
                  <a:cubicBezTo>
                    <a:pt x="37" y="20"/>
                    <a:pt x="38" y="20"/>
                    <a:pt x="40" y="20"/>
                  </a:cubicBezTo>
                  <a:cubicBezTo>
                    <a:pt x="44" y="21"/>
                    <a:pt x="47" y="22"/>
                    <a:pt x="50" y="22"/>
                  </a:cubicBezTo>
                  <a:cubicBezTo>
                    <a:pt x="52" y="22"/>
                    <a:pt x="54" y="22"/>
                    <a:pt x="56" y="21"/>
                  </a:cubicBezTo>
                  <a:close/>
                  <a:moveTo>
                    <a:pt x="141" y="27"/>
                  </a:moveTo>
                  <a:cubicBezTo>
                    <a:pt x="141" y="26"/>
                    <a:pt x="141" y="26"/>
                    <a:pt x="140" y="25"/>
                  </a:cubicBezTo>
                  <a:cubicBezTo>
                    <a:pt x="141" y="26"/>
                    <a:pt x="141" y="27"/>
                    <a:pt x="141" y="27"/>
                  </a:cubicBezTo>
                  <a:cubicBezTo>
                    <a:pt x="141" y="28"/>
                    <a:pt x="141" y="28"/>
                    <a:pt x="141" y="28"/>
                  </a:cubicBezTo>
                  <a:cubicBezTo>
                    <a:pt x="141" y="28"/>
                    <a:pt x="141" y="28"/>
                    <a:pt x="141" y="28"/>
                  </a:cubicBezTo>
                  <a:cubicBezTo>
                    <a:pt x="141" y="40"/>
                    <a:pt x="136" y="48"/>
                    <a:pt x="132" y="56"/>
                  </a:cubicBezTo>
                  <a:cubicBezTo>
                    <a:pt x="128" y="64"/>
                    <a:pt x="123" y="72"/>
                    <a:pt x="123" y="84"/>
                  </a:cubicBezTo>
                  <a:cubicBezTo>
                    <a:pt x="125" y="77"/>
                    <a:pt x="128" y="71"/>
                    <a:pt x="131" y="66"/>
                  </a:cubicBezTo>
                  <a:cubicBezTo>
                    <a:pt x="138" y="54"/>
                    <a:pt x="144" y="43"/>
                    <a:pt x="141" y="27"/>
                  </a:cubicBezTo>
                  <a:close/>
                  <a:moveTo>
                    <a:pt x="145" y="98"/>
                  </a:moveTo>
                  <a:cubicBezTo>
                    <a:pt x="142" y="95"/>
                    <a:pt x="139" y="95"/>
                    <a:pt x="136" y="96"/>
                  </a:cubicBezTo>
                  <a:cubicBezTo>
                    <a:pt x="138" y="96"/>
                    <a:pt x="140" y="97"/>
                    <a:pt x="141" y="97"/>
                  </a:cubicBezTo>
                  <a:cubicBezTo>
                    <a:pt x="143" y="98"/>
                    <a:pt x="144" y="98"/>
                    <a:pt x="145" y="98"/>
                  </a:cubicBezTo>
                  <a:close/>
                  <a:moveTo>
                    <a:pt x="132" y="100"/>
                  </a:moveTo>
                  <a:cubicBezTo>
                    <a:pt x="142" y="100"/>
                    <a:pt x="142" y="100"/>
                    <a:pt x="142" y="100"/>
                  </a:cubicBezTo>
                  <a:cubicBezTo>
                    <a:pt x="143" y="100"/>
                    <a:pt x="143" y="100"/>
                    <a:pt x="143" y="100"/>
                  </a:cubicBezTo>
                  <a:cubicBezTo>
                    <a:pt x="146" y="102"/>
                    <a:pt x="146" y="108"/>
                    <a:pt x="146" y="113"/>
                  </a:cubicBezTo>
                  <a:cubicBezTo>
                    <a:pt x="146" y="114"/>
                    <a:pt x="146" y="114"/>
                    <a:pt x="146" y="114"/>
                  </a:cubicBezTo>
                  <a:cubicBezTo>
                    <a:pt x="145" y="114"/>
                    <a:pt x="145" y="114"/>
                    <a:pt x="145" y="114"/>
                  </a:cubicBezTo>
                  <a:cubicBezTo>
                    <a:pt x="138" y="115"/>
                    <a:pt x="132" y="112"/>
                    <a:pt x="130" y="108"/>
                  </a:cubicBezTo>
                  <a:cubicBezTo>
                    <a:pt x="129" y="105"/>
                    <a:pt x="129" y="102"/>
                    <a:pt x="132" y="100"/>
                  </a:cubicBezTo>
                  <a:close/>
                  <a:moveTo>
                    <a:pt x="142" y="101"/>
                  </a:moveTo>
                  <a:cubicBezTo>
                    <a:pt x="133" y="101"/>
                    <a:pt x="133" y="101"/>
                    <a:pt x="133" y="101"/>
                  </a:cubicBezTo>
                  <a:cubicBezTo>
                    <a:pt x="131" y="103"/>
                    <a:pt x="130" y="105"/>
                    <a:pt x="131" y="107"/>
                  </a:cubicBezTo>
                  <a:cubicBezTo>
                    <a:pt x="133" y="111"/>
                    <a:pt x="138" y="113"/>
                    <a:pt x="144" y="112"/>
                  </a:cubicBezTo>
                  <a:cubicBezTo>
                    <a:pt x="145" y="106"/>
                    <a:pt x="144" y="103"/>
                    <a:pt x="142" y="101"/>
                  </a:cubicBezTo>
                  <a:close/>
                </a:path>
              </a:pathLst>
            </a:custGeom>
            <a:solidFill>
              <a:schemeClr val="tx1">
                <a:lumMod val="50000"/>
              </a:schemeClr>
            </a:solidFill>
            <a:ln>
              <a:noFill/>
            </a:ln>
          </p:spPr>
          <p:txBody>
            <a:bodyPr vert="horz" wrap="square" lIns="91440" tIns="45720" rIns="91440" bIns="45720" numCol="1" anchor="t" anchorCtr="0" compatLnSpc="1">
              <a:prstTxWarp prst="textNoShape">
                <a:avLst/>
              </a:prstTxWarp>
            </a:bodyPr>
            <a:lstStyle/>
            <a:p>
              <a:endParaRPr/>
            </a:p>
          </p:txBody>
        </p:sp>
        <p:sp>
          <p:nvSpPr>
            <p:cNvPr id="18" name="Freeform 51"/>
            <p:cNvSpPr>
              <a:spLocks noEditPoints="1"/>
            </p:cNvSpPr>
            <p:nvPr/>
          </p:nvSpPr>
          <p:spPr bwMode="auto">
            <a:xfrm rot="16200000" flipV="1">
              <a:off x="5232723" y="721157"/>
              <a:ext cx="424100" cy="544581"/>
            </a:xfrm>
            <a:custGeom>
              <a:avLst/>
              <a:gdLst>
                <a:gd name="T0" fmla="*/ 47 w 135"/>
                <a:gd name="T1" fmla="*/ 133 h 153"/>
                <a:gd name="T2" fmla="*/ 91 w 135"/>
                <a:gd name="T3" fmla="*/ 114 h 153"/>
                <a:gd name="T4" fmla="*/ 47 w 135"/>
                <a:gd name="T5" fmla="*/ 138 h 153"/>
                <a:gd name="T6" fmla="*/ 0 w 135"/>
                <a:gd name="T7" fmla="*/ 124 h 153"/>
                <a:gd name="T8" fmla="*/ 4 w 135"/>
                <a:gd name="T9" fmla="*/ 133 h 153"/>
                <a:gd name="T10" fmla="*/ 97 w 135"/>
                <a:gd name="T11" fmla="*/ 109 h 153"/>
                <a:gd name="T12" fmla="*/ 100 w 135"/>
                <a:gd name="T13" fmla="*/ 94 h 153"/>
                <a:gd name="T14" fmla="*/ 125 w 135"/>
                <a:gd name="T15" fmla="*/ 22 h 153"/>
                <a:gd name="T16" fmla="*/ 101 w 135"/>
                <a:gd name="T17" fmla="*/ 15 h 153"/>
                <a:gd name="T18" fmla="*/ 114 w 135"/>
                <a:gd name="T19" fmla="*/ 5 h 153"/>
                <a:gd name="T20" fmla="*/ 132 w 135"/>
                <a:gd name="T21" fmla="*/ 30 h 153"/>
                <a:gd name="T22" fmla="*/ 107 w 135"/>
                <a:gd name="T23" fmla="*/ 106 h 153"/>
                <a:gd name="T24" fmla="*/ 100 w 135"/>
                <a:gd name="T25" fmla="*/ 137 h 153"/>
                <a:gd name="T26" fmla="*/ 95 w 135"/>
                <a:gd name="T27" fmla="*/ 113 h 153"/>
                <a:gd name="T28" fmla="*/ 47 w 135"/>
                <a:gd name="T29" fmla="*/ 133 h 153"/>
                <a:gd name="T30" fmla="*/ 102 w 135"/>
                <a:gd name="T31" fmla="*/ 107 h 153"/>
                <a:gd name="T32" fmla="*/ 128 w 135"/>
                <a:gd name="T33" fmla="*/ 36 h 153"/>
                <a:gd name="T34" fmla="*/ 102 w 135"/>
                <a:gd name="T35" fmla="*/ 107 h 153"/>
                <a:gd name="T36" fmla="*/ 114 w 135"/>
                <a:gd name="T37" fmla="*/ 110 h 153"/>
                <a:gd name="T38" fmla="*/ 118 w 135"/>
                <a:gd name="T39" fmla="*/ 128 h 153"/>
                <a:gd name="T40" fmla="*/ 114 w 135"/>
                <a:gd name="T41" fmla="*/ 110 h 153"/>
                <a:gd name="T42" fmla="*/ 104 w 135"/>
                <a:gd name="T43" fmla="*/ 110 h 153"/>
                <a:gd name="T44" fmla="*/ 102 w 135"/>
                <a:gd name="T45" fmla="*/ 131 h 153"/>
                <a:gd name="T46" fmla="*/ 115 w 135"/>
                <a:gd name="T47" fmla="*/ 133 h 153"/>
                <a:gd name="T48" fmla="*/ 104 w 135"/>
                <a:gd name="T49" fmla="*/ 110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35" h="153">
                  <a:moveTo>
                    <a:pt x="47" y="133"/>
                  </a:moveTo>
                  <a:cubicBezTo>
                    <a:pt x="62" y="133"/>
                    <a:pt x="76" y="119"/>
                    <a:pt x="91" y="114"/>
                  </a:cubicBezTo>
                  <a:cubicBezTo>
                    <a:pt x="82" y="120"/>
                    <a:pt x="63" y="134"/>
                    <a:pt x="47" y="138"/>
                  </a:cubicBezTo>
                  <a:cubicBezTo>
                    <a:pt x="28" y="143"/>
                    <a:pt x="0" y="144"/>
                    <a:pt x="0" y="124"/>
                  </a:cubicBezTo>
                  <a:cubicBezTo>
                    <a:pt x="6" y="123"/>
                    <a:pt x="1" y="132"/>
                    <a:pt x="4" y="133"/>
                  </a:cubicBezTo>
                  <a:cubicBezTo>
                    <a:pt x="38" y="148"/>
                    <a:pt x="65" y="113"/>
                    <a:pt x="97" y="109"/>
                  </a:cubicBezTo>
                  <a:cubicBezTo>
                    <a:pt x="98" y="104"/>
                    <a:pt x="100" y="100"/>
                    <a:pt x="100" y="94"/>
                  </a:cubicBezTo>
                  <a:cubicBezTo>
                    <a:pt x="109" y="85"/>
                    <a:pt x="131" y="46"/>
                    <a:pt x="125" y="22"/>
                  </a:cubicBezTo>
                  <a:cubicBezTo>
                    <a:pt x="123" y="12"/>
                    <a:pt x="109" y="0"/>
                    <a:pt x="101" y="15"/>
                  </a:cubicBezTo>
                  <a:cubicBezTo>
                    <a:pt x="97" y="9"/>
                    <a:pt x="107" y="4"/>
                    <a:pt x="114" y="5"/>
                  </a:cubicBezTo>
                  <a:cubicBezTo>
                    <a:pt x="125" y="6"/>
                    <a:pt x="131" y="18"/>
                    <a:pt x="132" y="30"/>
                  </a:cubicBezTo>
                  <a:cubicBezTo>
                    <a:pt x="135" y="56"/>
                    <a:pt x="111" y="90"/>
                    <a:pt x="107" y="106"/>
                  </a:cubicBezTo>
                  <a:cubicBezTo>
                    <a:pt x="133" y="105"/>
                    <a:pt x="126" y="153"/>
                    <a:pt x="100" y="137"/>
                  </a:cubicBezTo>
                  <a:cubicBezTo>
                    <a:pt x="97" y="130"/>
                    <a:pt x="98" y="120"/>
                    <a:pt x="95" y="113"/>
                  </a:cubicBezTo>
                  <a:cubicBezTo>
                    <a:pt x="78" y="113"/>
                    <a:pt x="63" y="127"/>
                    <a:pt x="47" y="133"/>
                  </a:cubicBezTo>
                  <a:close/>
                  <a:moveTo>
                    <a:pt x="102" y="107"/>
                  </a:moveTo>
                  <a:cubicBezTo>
                    <a:pt x="112" y="84"/>
                    <a:pt x="130" y="63"/>
                    <a:pt x="128" y="36"/>
                  </a:cubicBezTo>
                  <a:cubicBezTo>
                    <a:pt x="126" y="65"/>
                    <a:pt x="105" y="83"/>
                    <a:pt x="102" y="107"/>
                  </a:cubicBezTo>
                  <a:close/>
                  <a:moveTo>
                    <a:pt x="114" y="110"/>
                  </a:moveTo>
                  <a:cubicBezTo>
                    <a:pt x="117" y="118"/>
                    <a:pt x="121" y="121"/>
                    <a:pt x="118" y="128"/>
                  </a:cubicBezTo>
                  <a:cubicBezTo>
                    <a:pt x="128" y="125"/>
                    <a:pt x="119" y="112"/>
                    <a:pt x="114" y="110"/>
                  </a:cubicBezTo>
                  <a:close/>
                  <a:moveTo>
                    <a:pt x="104" y="110"/>
                  </a:moveTo>
                  <a:cubicBezTo>
                    <a:pt x="100" y="114"/>
                    <a:pt x="100" y="125"/>
                    <a:pt x="102" y="131"/>
                  </a:cubicBezTo>
                  <a:cubicBezTo>
                    <a:pt x="108" y="132"/>
                    <a:pt x="110" y="135"/>
                    <a:pt x="115" y="133"/>
                  </a:cubicBezTo>
                  <a:cubicBezTo>
                    <a:pt x="120" y="121"/>
                    <a:pt x="114" y="111"/>
                    <a:pt x="104" y="110"/>
                  </a:cubicBezTo>
                  <a:close/>
                </a:path>
              </a:pathLst>
            </a:custGeom>
            <a:solidFill>
              <a:schemeClr val="tx1">
                <a:lumMod val="50000"/>
              </a:schemeClr>
            </a:solidFill>
            <a:ln>
              <a:noFill/>
            </a:ln>
          </p:spPr>
          <p:txBody>
            <a:bodyPr vert="horz" wrap="square" lIns="91440" tIns="45720" rIns="91440" bIns="45720" numCol="1" anchor="t" anchorCtr="0" compatLnSpc="1">
              <a:prstTxWarp prst="textNoShape">
                <a:avLst/>
              </a:prstTxWarp>
            </a:bodyPr>
            <a:lstStyle/>
            <a:p>
              <a:endParaRPr/>
            </a:p>
          </p:txBody>
        </p:sp>
        <p:sp>
          <p:nvSpPr>
            <p:cNvPr id="19" name="Freeform 52"/>
            <p:cNvSpPr>
              <a:spLocks noEditPoints="1"/>
            </p:cNvSpPr>
            <p:nvPr/>
          </p:nvSpPr>
          <p:spPr bwMode="auto">
            <a:xfrm rot="16200000" flipV="1">
              <a:off x="5241796" y="749729"/>
              <a:ext cx="428541" cy="491879"/>
            </a:xfrm>
            <a:custGeom>
              <a:avLst/>
              <a:gdLst>
                <a:gd name="T0" fmla="*/ 0 w 136"/>
                <a:gd name="T1" fmla="*/ 120 h 138"/>
                <a:gd name="T2" fmla="*/ 4 w 136"/>
                <a:gd name="T3" fmla="*/ 120 h 138"/>
                <a:gd name="T4" fmla="*/ 23 w 136"/>
                <a:gd name="T5" fmla="*/ 132 h 138"/>
                <a:gd name="T6" fmla="*/ 97 w 136"/>
                <a:gd name="T7" fmla="*/ 104 h 138"/>
                <a:gd name="T8" fmla="*/ 100 w 136"/>
                <a:gd name="T9" fmla="*/ 90 h 138"/>
                <a:gd name="T10" fmla="*/ 103 w 136"/>
                <a:gd name="T11" fmla="*/ 11 h 138"/>
                <a:gd name="T12" fmla="*/ 101 w 136"/>
                <a:gd name="T13" fmla="*/ 6 h 138"/>
                <a:gd name="T14" fmla="*/ 134 w 136"/>
                <a:gd name="T15" fmla="*/ 26 h 138"/>
                <a:gd name="T16" fmla="*/ 125 w 136"/>
                <a:gd name="T17" fmla="*/ 119 h 138"/>
                <a:gd name="T18" fmla="*/ 100 w 136"/>
                <a:gd name="T19" fmla="*/ 133 h 138"/>
                <a:gd name="T20" fmla="*/ 96 w 136"/>
                <a:gd name="T21" fmla="*/ 110 h 138"/>
                <a:gd name="T22" fmla="*/ 87 w 136"/>
                <a:gd name="T23" fmla="*/ 115 h 138"/>
                <a:gd name="T24" fmla="*/ 5 w 136"/>
                <a:gd name="T25" fmla="*/ 129 h 138"/>
                <a:gd name="T26" fmla="*/ 48 w 136"/>
                <a:gd name="T27" fmla="*/ 134 h 138"/>
                <a:gd name="T28" fmla="*/ 48 w 136"/>
                <a:gd name="T29" fmla="*/ 129 h 138"/>
                <a:gd name="T30" fmla="*/ 65 w 136"/>
                <a:gd name="T31" fmla="*/ 120 h 138"/>
                <a:gd name="T32" fmla="*/ 97 w 136"/>
                <a:gd name="T33" fmla="*/ 108 h 138"/>
                <a:gd name="T34" fmla="*/ 97 w 136"/>
                <a:gd name="T35" fmla="*/ 109 h 138"/>
                <a:gd name="T36" fmla="*/ 111 w 136"/>
                <a:gd name="T37" fmla="*/ 135 h 138"/>
                <a:gd name="T38" fmla="*/ 118 w 136"/>
                <a:gd name="T39" fmla="*/ 125 h 138"/>
                <a:gd name="T40" fmla="*/ 117 w 136"/>
                <a:gd name="T41" fmla="*/ 129 h 138"/>
                <a:gd name="T42" fmla="*/ 108 w 136"/>
                <a:gd name="T43" fmla="*/ 129 h 138"/>
                <a:gd name="T44" fmla="*/ 103 w 136"/>
                <a:gd name="T45" fmla="*/ 128 h 138"/>
                <a:gd name="T46" fmla="*/ 105 w 136"/>
                <a:gd name="T47" fmla="*/ 105 h 138"/>
                <a:gd name="T48" fmla="*/ 118 w 136"/>
                <a:gd name="T49" fmla="*/ 124 h 138"/>
                <a:gd name="T50" fmla="*/ 114 w 136"/>
                <a:gd name="T51" fmla="*/ 105 h 138"/>
                <a:gd name="T52" fmla="*/ 108 w 136"/>
                <a:gd name="T53" fmla="*/ 102 h 138"/>
                <a:gd name="T54" fmla="*/ 115 w 136"/>
                <a:gd name="T55" fmla="*/ 82 h 138"/>
                <a:gd name="T56" fmla="*/ 102 w 136"/>
                <a:gd name="T57" fmla="*/ 7 h 138"/>
                <a:gd name="T58" fmla="*/ 127 w 136"/>
                <a:gd name="T59" fmla="*/ 18 h 138"/>
                <a:gd name="T60" fmla="*/ 98 w 136"/>
                <a:gd name="T61" fmla="*/ 105 h 138"/>
                <a:gd name="T62" fmla="*/ 23 w 136"/>
                <a:gd name="T63" fmla="*/ 133 h 138"/>
                <a:gd name="T64" fmla="*/ 104 w 136"/>
                <a:gd name="T65" fmla="*/ 127 h 138"/>
                <a:gd name="T66" fmla="*/ 115 w 136"/>
                <a:gd name="T67" fmla="*/ 113 h 138"/>
                <a:gd name="T68" fmla="*/ 89 w 136"/>
                <a:gd name="T69" fmla="*/ 110 h 138"/>
                <a:gd name="T70" fmla="*/ 74 w 136"/>
                <a:gd name="T71" fmla="*/ 118 h 138"/>
                <a:gd name="T72" fmla="*/ 4 w 136"/>
                <a:gd name="T73" fmla="*/ 127 h 138"/>
                <a:gd name="T74" fmla="*/ 2 w 136"/>
                <a:gd name="T75" fmla="*/ 121 h 138"/>
                <a:gd name="T76" fmla="*/ 120 w 136"/>
                <a:gd name="T77" fmla="*/ 123 h 138"/>
                <a:gd name="T78" fmla="*/ 102 w 136"/>
                <a:gd name="T79" fmla="*/ 108 h 138"/>
                <a:gd name="T80" fmla="*/ 128 w 136"/>
                <a:gd name="T81" fmla="*/ 32 h 138"/>
                <a:gd name="T82" fmla="*/ 104 w 136"/>
                <a:gd name="T83" fmla="*/ 103 h 138"/>
                <a:gd name="T84" fmla="*/ 116 w 136"/>
                <a:gd name="T85" fmla="*/ 72 h 138"/>
                <a:gd name="T86" fmla="*/ 128 w 136"/>
                <a:gd name="T87" fmla="*/ 44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36" h="138">
                  <a:moveTo>
                    <a:pt x="26" y="138"/>
                  </a:moveTo>
                  <a:cubicBezTo>
                    <a:pt x="16" y="138"/>
                    <a:pt x="9" y="136"/>
                    <a:pt x="5" y="131"/>
                  </a:cubicBezTo>
                  <a:cubicBezTo>
                    <a:pt x="2" y="129"/>
                    <a:pt x="0" y="125"/>
                    <a:pt x="0" y="120"/>
                  </a:cubicBezTo>
                  <a:cubicBezTo>
                    <a:pt x="0" y="120"/>
                    <a:pt x="0" y="120"/>
                    <a:pt x="0" y="120"/>
                  </a:cubicBezTo>
                  <a:cubicBezTo>
                    <a:pt x="1" y="119"/>
                    <a:pt x="1" y="119"/>
                    <a:pt x="1" y="119"/>
                  </a:cubicBezTo>
                  <a:cubicBezTo>
                    <a:pt x="2" y="119"/>
                    <a:pt x="3" y="119"/>
                    <a:pt x="4" y="120"/>
                  </a:cubicBezTo>
                  <a:cubicBezTo>
                    <a:pt x="5" y="121"/>
                    <a:pt x="5" y="123"/>
                    <a:pt x="5" y="124"/>
                  </a:cubicBezTo>
                  <a:cubicBezTo>
                    <a:pt x="5" y="126"/>
                    <a:pt x="5" y="128"/>
                    <a:pt x="6" y="128"/>
                  </a:cubicBezTo>
                  <a:cubicBezTo>
                    <a:pt x="11" y="131"/>
                    <a:pt x="17" y="132"/>
                    <a:pt x="23" y="132"/>
                  </a:cubicBezTo>
                  <a:cubicBezTo>
                    <a:pt x="37" y="132"/>
                    <a:pt x="49" y="125"/>
                    <a:pt x="63" y="118"/>
                  </a:cubicBezTo>
                  <a:cubicBezTo>
                    <a:pt x="74" y="112"/>
                    <a:pt x="85" y="106"/>
                    <a:pt x="97" y="104"/>
                  </a:cubicBezTo>
                  <a:cubicBezTo>
                    <a:pt x="97" y="104"/>
                    <a:pt x="97" y="104"/>
                    <a:pt x="97" y="104"/>
                  </a:cubicBezTo>
                  <a:cubicBezTo>
                    <a:pt x="99" y="100"/>
                    <a:pt x="100" y="96"/>
                    <a:pt x="100" y="90"/>
                  </a:cubicBezTo>
                  <a:cubicBezTo>
                    <a:pt x="100" y="90"/>
                    <a:pt x="100" y="90"/>
                    <a:pt x="100" y="90"/>
                  </a:cubicBezTo>
                  <a:cubicBezTo>
                    <a:pt x="100" y="90"/>
                    <a:pt x="100" y="90"/>
                    <a:pt x="100" y="90"/>
                  </a:cubicBezTo>
                  <a:cubicBezTo>
                    <a:pt x="109" y="81"/>
                    <a:pt x="132" y="42"/>
                    <a:pt x="125" y="18"/>
                  </a:cubicBezTo>
                  <a:cubicBezTo>
                    <a:pt x="124" y="12"/>
                    <a:pt x="117" y="4"/>
                    <a:pt x="111" y="4"/>
                  </a:cubicBezTo>
                  <a:cubicBezTo>
                    <a:pt x="108" y="4"/>
                    <a:pt x="105" y="7"/>
                    <a:pt x="103" y="11"/>
                  </a:cubicBezTo>
                  <a:cubicBezTo>
                    <a:pt x="102" y="12"/>
                    <a:pt x="102" y="12"/>
                    <a:pt x="102" y="12"/>
                  </a:cubicBezTo>
                  <a:cubicBezTo>
                    <a:pt x="101" y="11"/>
                    <a:pt x="101" y="11"/>
                    <a:pt x="101" y="11"/>
                  </a:cubicBezTo>
                  <a:cubicBezTo>
                    <a:pt x="100" y="9"/>
                    <a:pt x="100" y="8"/>
                    <a:pt x="101" y="6"/>
                  </a:cubicBezTo>
                  <a:cubicBezTo>
                    <a:pt x="103" y="2"/>
                    <a:pt x="109" y="0"/>
                    <a:pt x="114" y="0"/>
                  </a:cubicBezTo>
                  <a:cubicBezTo>
                    <a:pt x="114" y="0"/>
                    <a:pt x="114" y="0"/>
                    <a:pt x="115" y="0"/>
                  </a:cubicBezTo>
                  <a:cubicBezTo>
                    <a:pt x="127" y="1"/>
                    <a:pt x="133" y="14"/>
                    <a:pt x="134" y="26"/>
                  </a:cubicBezTo>
                  <a:cubicBezTo>
                    <a:pt x="136" y="44"/>
                    <a:pt x="125" y="66"/>
                    <a:pt x="117" y="83"/>
                  </a:cubicBezTo>
                  <a:cubicBezTo>
                    <a:pt x="113" y="90"/>
                    <a:pt x="110" y="96"/>
                    <a:pt x="109" y="101"/>
                  </a:cubicBezTo>
                  <a:cubicBezTo>
                    <a:pt x="120" y="101"/>
                    <a:pt x="125" y="110"/>
                    <a:pt x="125" y="119"/>
                  </a:cubicBezTo>
                  <a:cubicBezTo>
                    <a:pt x="125" y="128"/>
                    <a:pt x="120" y="137"/>
                    <a:pt x="111" y="137"/>
                  </a:cubicBezTo>
                  <a:cubicBezTo>
                    <a:pt x="107" y="137"/>
                    <a:pt x="104" y="136"/>
                    <a:pt x="100" y="134"/>
                  </a:cubicBezTo>
                  <a:cubicBezTo>
                    <a:pt x="100" y="133"/>
                    <a:pt x="100" y="133"/>
                    <a:pt x="100" y="133"/>
                  </a:cubicBezTo>
                  <a:cubicBezTo>
                    <a:pt x="100" y="133"/>
                    <a:pt x="100" y="133"/>
                    <a:pt x="100" y="133"/>
                  </a:cubicBezTo>
                  <a:cubicBezTo>
                    <a:pt x="98" y="130"/>
                    <a:pt x="98" y="125"/>
                    <a:pt x="97" y="120"/>
                  </a:cubicBezTo>
                  <a:cubicBezTo>
                    <a:pt x="97" y="116"/>
                    <a:pt x="97" y="113"/>
                    <a:pt x="96" y="110"/>
                  </a:cubicBezTo>
                  <a:cubicBezTo>
                    <a:pt x="95" y="110"/>
                    <a:pt x="95" y="110"/>
                    <a:pt x="94" y="110"/>
                  </a:cubicBezTo>
                  <a:cubicBezTo>
                    <a:pt x="92" y="111"/>
                    <a:pt x="92" y="111"/>
                    <a:pt x="92" y="111"/>
                  </a:cubicBezTo>
                  <a:cubicBezTo>
                    <a:pt x="91" y="112"/>
                    <a:pt x="89" y="113"/>
                    <a:pt x="87" y="115"/>
                  </a:cubicBezTo>
                  <a:cubicBezTo>
                    <a:pt x="77" y="121"/>
                    <a:pt x="61" y="132"/>
                    <a:pt x="48" y="135"/>
                  </a:cubicBezTo>
                  <a:cubicBezTo>
                    <a:pt x="41" y="137"/>
                    <a:pt x="33" y="138"/>
                    <a:pt x="26" y="138"/>
                  </a:cubicBezTo>
                  <a:close/>
                  <a:moveTo>
                    <a:pt x="5" y="129"/>
                  </a:moveTo>
                  <a:cubicBezTo>
                    <a:pt x="5" y="130"/>
                    <a:pt x="5" y="130"/>
                    <a:pt x="6" y="130"/>
                  </a:cubicBezTo>
                  <a:cubicBezTo>
                    <a:pt x="10" y="134"/>
                    <a:pt x="17" y="137"/>
                    <a:pt x="26" y="137"/>
                  </a:cubicBezTo>
                  <a:cubicBezTo>
                    <a:pt x="33" y="137"/>
                    <a:pt x="41" y="135"/>
                    <a:pt x="48" y="134"/>
                  </a:cubicBezTo>
                  <a:cubicBezTo>
                    <a:pt x="61" y="130"/>
                    <a:pt x="76" y="120"/>
                    <a:pt x="86" y="114"/>
                  </a:cubicBezTo>
                  <a:cubicBezTo>
                    <a:pt x="82" y="115"/>
                    <a:pt x="78" y="117"/>
                    <a:pt x="75" y="119"/>
                  </a:cubicBezTo>
                  <a:cubicBezTo>
                    <a:pt x="66" y="124"/>
                    <a:pt x="57" y="129"/>
                    <a:pt x="48" y="129"/>
                  </a:cubicBezTo>
                  <a:cubicBezTo>
                    <a:pt x="44" y="129"/>
                    <a:pt x="44" y="129"/>
                    <a:pt x="44" y="129"/>
                  </a:cubicBezTo>
                  <a:cubicBezTo>
                    <a:pt x="48" y="128"/>
                    <a:pt x="48" y="128"/>
                    <a:pt x="48" y="128"/>
                  </a:cubicBezTo>
                  <a:cubicBezTo>
                    <a:pt x="54" y="126"/>
                    <a:pt x="59" y="123"/>
                    <a:pt x="65" y="120"/>
                  </a:cubicBezTo>
                  <a:cubicBezTo>
                    <a:pt x="75" y="114"/>
                    <a:pt x="85" y="108"/>
                    <a:pt x="96" y="108"/>
                  </a:cubicBezTo>
                  <a:cubicBezTo>
                    <a:pt x="96" y="108"/>
                    <a:pt x="96" y="108"/>
                    <a:pt x="96" y="108"/>
                  </a:cubicBezTo>
                  <a:cubicBezTo>
                    <a:pt x="97" y="108"/>
                    <a:pt x="97" y="108"/>
                    <a:pt x="97" y="108"/>
                  </a:cubicBezTo>
                  <a:cubicBezTo>
                    <a:pt x="97" y="108"/>
                    <a:pt x="97" y="108"/>
                    <a:pt x="97" y="108"/>
                  </a:cubicBezTo>
                  <a:cubicBezTo>
                    <a:pt x="97" y="108"/>
                    <a:pt x="97" y="108"/>
                    <a:pt x="97" y="108"/>
                  </a:cubicBezTo>
                  <a:cubicBezTo>
                    <a:pt x="97" y="109"/>
                    <a:pt x="97" y="109"/>
                    <a:pt x="97" y="109"/>
                  </a:cubicBezTo>
                  <a:cubicBezTo>
                    <a:pt x="98" y="112"/>
                    <a:pt x="99" y="116"/>
                    <a:pt x="99" y="120"/>
                  </a:cubicBezTo>
                  <a:cubicBezTo>
                    <a:pt x="99" y="124"/>
                    <a:pt x="100" y="129"/>
                    <a:pt x="101" y="132"/>
                  </a:cubicBezTo>
                  <a:cubicBezTo>
                    <a:pt x="104" y="134"/>
                    <a:pt x="108" y="135"/>
                    <a:pt x="111" y="135"/>
                  </a:cubicBezTo>
                  <a:cubicBezTo>
                    <a:pt x="118" y="135"/>
                    <a:pt x="122" y="129"/>
                    <a:pt x="123" y="123"/>
                  </a:cubicBezTo>
                  <a:cubicBezTo>
                    <a:pt x="122" y="124"/>
                    <a:pt x="121" y="125"/>
                    <a:pt x="119" y="125"/>
                  </a:cubicBezTo>
                  <a:cubicBezTo>
                    <a:pt x="118" y="125"/>
                    <a:pt x="118" y="125"/>
                    <a:pt x="118" y="125"/>
                  </a:cubicBezTo>
                  <a:cubicBezTo>
                    <a:pt x="118" y="127"/>
                    <a:pt x="117" y="128"/>
                    <a:pt x="117" y="129"/>
                  </a:cubicBezTo>
                  <a:cubicBezTo>
                    <a:pt x="117" y="129"/>
                    <a:pt x="117" y="129"/>
                    <a:pt x="117" y="129"/>
                  </a:cubicBezTo>
                  <a:cubicBezTo>
                    <a:pt x="117" y="129"/>
                    <a:pt x="117" y="129"/>
                    <a:pt x="117" y="129"/>
                  </a:cubicBezTo>
                  <a:cubicBezTo>
                    <a:pt x="115" y="130"/>
                    <a:pt x="114" y="130"/>
                    <a:pt x="113" y="130"/>
                  </a:cubicBezTo>
                  <a:cubicBezTo>
                    <a:pt x="113" y="130"/>
                    <a:pt x="113" y="130"/>
                    <a:pt x="113" y="130"/>
                  </a:cubicBezTo>
                  <a:cubicBezTo>
                    <a:pt x="111" y="130"/>
                    <a:pt x="109" y="130"/>
                    <a:pt x="108" y="129"/>
                  </a:cubicBezTo>
                  <a:cubicBezTo>
                    <a:pt x="106" y="129"/>
                    <a:pt x="105" y="128"/>
                    <a:pt x="103" y="128"/>
                  </a:cubicBezTo>
                  <a:cubicBezTo>
                    <a:pt x="103" y="128"/>
                    <a:pt x="103" y="128"/>
                    <a:pt x="103" y="128"/>
                  </a:cubicBezTo>
                  <a:cubicBezTo>
                    <a:pt x="103" y="128"/>
                    <a:pt x="103" y="128"/>
                    <a:pt x="103" y="128"/>
                  </a:cubicBezTo>
                  <a:cubicBezTo>
                    <a:pt x="100" y="122"/>
                    <a:pt x="100" y="110"/>
                    <a:pt x="104" y="105"/>
                  </a:cubicBezTo>
                  <a:cubicBezTo>
                    <a:pt x="105" y="105"/>
                    <a:pt x="105" y="105"/>
                    <a:pt x="105" y="105"/>
                  </a:cubicBezTo>
                  <a:cubicBezTo>
                    <a:pt x="105" y="105"/>
                    <a:pt x="105" y="105"/>
                    <a:pt x="105" y="105"/>
                  </a:cubicBezTo>
                  <a:cubicBezTo>
                    <a:pt x="110" y="106"/>
                    <a:pt x="114" y="108"/>
                    <a:pt x="116" y="112"/>
                  </a:cubicBezTo>
                  <a:cubicBezTo>
                    <a:pt x="118" y="116"/>
                    <a:pt x="119" y="120"/>
                    <a:pt x="118" y="124"/>
                  </a:cubicBezTo>
                  <a:cubicBezTo>
                    <a:pt x="118" y="124"/>
                    <a:pt x="118" y="124"/>
                    <a:pt x="118" y="124"/>
                  </a:cubicBezTo>
                  <a:cubicBezTo>
                    <a:pt x="121" y="119"/>
                    <a:pt x="119" y="116"/>
                    <a:pt x="117" y="112"/>
                  </a:cubicBezTo>
                  <a:cubicBezTo>
                    <a:pt x="116" y="110"/>
                    <a:pt x="115" y="109"/>
                    <a:pt x="114" y="106"/>
                  </a:cubicBezTo>
                  <a:cubicBezTo>
                    <a:pt x="114" y="105"/>
                    <a:pt x="114" y="105"/>
                    <a:pt x="114" y="105"/>
                  </a:cubicBezTo>
                  <a:cubicBezTo>
                    <a:pt x="115" y="105"/>
                    <a:pt x="115" y="105"/>
                    <a:pt x="115" y="105"/>
                  </a:cubicBezTo>
                  <a:cubicBezTo>
                    <a:pt x="117" y="106"/>
                    <a:pt x="121" y="109"/>
                    <a:pt x="123" y="113"/>
                  </a:cubicBezTo>
                  <a:cubicBezTo>
                    <a:pt x="121" y="107"/>
                    <a:pt x="116" y="102"/>
                    <a:pt x="108" y="102"/>
                  </a:cubicBezTo>
                  <a:cubicBezTo>
                    <a:pt x="107" y="102"/>
                    <a:pt x="107" y="102"/>
                    <a:pt x="107" y="102"/>
                  </a:cubicBezTo>
                  <a:cubicBezTo>
                    <a:pt x="107" y="101"/>
                    <a:pt x="107" y="101"/>
                    <a:pt x="107" y="101"/>
                  </a:cubicBezTo>
                  <a:cubicBezTo>
                    <a:pt x="108" y="97"/>
                    <a:pt x="112" y="90"/>
                    <a:pt x="115" y="82"/>
                  </a:cubicBezTo>
                  <a:cubicBezTo>
                    <a:pt x="124" y="65"/>
                    <a:pt x="134" y="44"/>
                    <a:pt x="133" y="26"/>
                  </a:cubicBezTo>
                  <a:cubicBezTo>
                    <a:pt x="131" y="15"/>
                    <a:pt x="126" y="3"/>
                    <a:pt x="115" y="2"/>
                  </a:cubicBezTo>
                  <a:cubicBezTo>
                    <a:pt x="110" y="1"/>
                    <a:pt x="104" y="4"/>
                    <a:pt x="102" y="7"/>
                  </a:cubicBezTo>
                  <a:cubicBezTo>
                    <a:pt x="102" y="7"/>
                    <a:pt x="102" y="8"/>
                    <a:pt x="102" y="9"/>
                  </a:cubicBezTo>
                  <a:cubicBezTo>
                    <a:pt x="105" y="4"/>
                    <a:pt x="109" y="3"/>
                    <a:pt x="111" y="3"/>
                  </a:cubicBezTo>
                  <a:cubicBezTo>
                    <a:pt x="118" y="3"/>
                    <a:pt x="125" y="11"/>
                    <a:pt x="127" y="18"/>
                  </a:cubicBezTo>
                  <a:cubicBezTo>
                    <a:pt x="133" y="42"/>
                    <a:pt x="110" y="81"/>
                    <a:pt x="101" y="91"/>
                  </a:cubicBezTo>
                  <a:cubicBezTo>
                    <a:pt x="102" y="96"/>
                    <a:pt x="100" y="100"/>
                    <a:pt x="99" y="104"/>
                  </a:cubicBezTo>
                  <a:cubicBezTo>
                    <a:pt x="98" y="105"/>
                    <a:pt x="98" y="105"/>
                    <a:pt x="98" y="105"/>
                  </a:cubicBezTo>
                  <a:cubicBezTo>
                    <a:pt x="98" y="105"/>
                    <a:pt x="98" y="105"/>
                    <a:pt x="98" y="105"/>
                  </a:cubicBezTo>
                  <a:cubicBezTo>
                    <a:pt x="86" y="107"/>
                    <a:pt x="75" y="113"/>
                    <a:pt x="64" y="119"/>
                  </a:cubicBezTo>
                  <a:cubicBezTo>
                    <a:pt x="51" y="126"/>
                    <a:pt x="37" y="133"/>
                    <a:pt x="23" y="133"/>
                  </a:cubicBezTo>
                  <a:cubicBezTo>
                    <a:pt x="17" y="133"/>
                    <a:pt x="11" y="132"/>
                    <a:pt x="5" y="129"/>
                  </a:cubicBezTo>
                  <a:cubicBezTo>
                    <a:pt x="5" y="129"/>
                    <a:pt x="5" y="129"/>
                    <a:pt x="5" y="129"/>
                  </a:cubicBezTo>
                  <a:close/>
                  <a:moveTo>
                    <a:pt x="104" y="127"/>
                  </a:moveTo>
                  <a:cubicBezTo>
                    <a:pt x="106" y="127"/>
                    <a:pt x="107" y="127"/>
                    <a:pt x="108" y="128"/>
                  </a:cubicBezTo>
                  <a:cubicBezTo>
                    <a:pt x="111" y="129"/>
                    <a:pt x="113" y="129"/>
                    <a:pt x="116" y="128"/>
                  </a:cubicBezTo>
                  <a:cubicBezTo>
                    <a:pt x="118" y="123"/>
                    <a:pt x="118" y="117"/>
                    <a:pt x="115" y="113"/>
                  </a:cubicBezTo>
                  <a:cubicBezTo>
                    <a:pt x="113" y="110"/>
                    <a:pt x="109" y="107"/>
                    <a:pt x="105" y="107"/>
                  </a:cubicBezTo>
                  <a:cubicBezTo>
                    <a:pt x="102" y="111"/>
                    <a:pt x="102" y="121"/>
                    <a:pt x="104" y="127"/>
                  </a:cubicBezTo>
                  <a:close/>
                  <a:moveTo>
                    <a:pt x="89" y="110"/>
                  </a:moveTo>
                  <a:cubicBezTo>
                    <a:pt x="81" y="112"/>
                    <a:pt x="73" y="117"/>
                    <a:pt x="65" y="121"/>
                  </a:cubicBezTo>
                  <a:cubicBezTo>
                    <a:pt x="61" y="123"/>
                    <a:pt x="57" y="125"/>
                    <a:pt x="53" y="127"/>
                  </a:cubicBezTo>
                  <a:cubicBezTo>
                    <a:pt x="60" y="126"/>
                    <a:pt x="67" y="122"/>
                    <a:pt x="74" y="118"/>
                  </a:cubicBezTo>
                  <a:cubicBezTo>
                    <a:pt x="79" y="115"/>
                    <a:pt x="84" y="112"/>
                    <a:pt x="89" y="110"/>
                  </a:cubicBezTo>
                  <a:close/>
                  <a:moveTo>
                    <a:pt x="2" y="121"/>
                  </a:moveTo>
                  <a:cubicBezTo>
                    <a:pt x="2" y="123"/>
                    <a:pt x="3" y="125"/>
                    <a:pt x="4" y="127"/>
                  </a:cubicBezTo>
                  <a:cubicBezTo>
                    <a:pt x="3" y="127"/>
                    <a:pt x="3" y="125"/>
                    <a:pt x="3" y="124"/>
                  </a:cubicBezTo>
                  <a:cubicBezTo>
                    <a:pt x="3" y="123"/>
                    <a:pt x="4" y="122"/>
                    <a:pt x="3" y="121"/>
                  </a:cubicBezTo>
                  <a:cubicBezTo>
                    <a:pt x="3" y="121"/>
                    <a:pt x="3" y="121"/>
                    <a:pt x="2" y="121"/>
                  </a:cubicBezTo>
                  <a:close/>
                  <a:moveTo>
                    <a:pt x="116" y="108"/>
                  </a:moveTo>
                  <a:cubicBezTo>
                    <a:pt x="117" y="109"/>
                    <a:pt x="118" y="110"/>
                    <a:pt x="118" y="111"/>
                  </a:cubicBezTo>
                  <a:cubicBezTo>
                    <a:pt x="120" y="115"/>
                    <a:pt x="122" y="118"/>
                    <a:pt x="120" y="123"/>
                  </a:cubicBezTo>
                  <a:cubicBezTo>
                    <a:pt x="122" y="122"/>
                    <a:pt x="123" y="121"/>
                    <a:pt x="123" y="119"/>
                  </a:cubicBezTo>
                  <a:cubicBezTo>
                    <a:pt x="123" y="115"/>
                    <a:pt x="119" y="110"/>
                    <a:pt x="116" y="108"/>
                  </a:cubicBezTo>
                  <a:close/>
                  <a:moveTo>
                    <a:pt x="102" y="108"/>
                  </a:moveTo>
                  <a:cubicBezTo>
                    <a:pt x="103" y="103"/>
                    <a:pt x="103" y="103"/>
                    <a:pt x="103" y="103"/>
                  </a:cubicBezTo>
                  <a:cubicBezTo>
                    <a:pt x="104" y="92"/>
                    <a:pt x="109" y="82"/>
                    <a:pt x="114" y="72"/>
                  </a:cubicBezTo>
                  <a:cubicBezTo>
                    <a:pt x="121" y="60"/>
                    <a:pt x="127" y="47"/>
                    <a:pt x="128" y="32"/>
                  </a:cubicBezTo>
                  <a:cubicBezTo>
                    <a:pt x="130" y="32"/>
                    <a:pt x="130" y="32"/>
                    <a:pt x="130" y="32"/>
                  </a:cubicBezTo>
                  <a:cubicBezTo>
                    <a:pt x="131" y="51"/>
                    <a:pt x="122" y="68"/>
                    <a:pt x="114" y="84"/>
                  </a:cubicBezTo>
                  <a:cubicBezTo>
                    <a:pt x="110" y="90"/>
                    <a:pt x="107" y="97"/>
                    <a:pt x="104" y="103"/>
                  </a:cubicBezTo>
                  <a:lnTo>
                    <a:pt x="102" y="108"/>
                  </a:lnTo>
                  <a:close/>
                  <a:moveTo>
                    <a:pt x="128" y="44"/>
                  </a:moveTo>
                  <a:cubicBezTo>
                    <a:pt x="125" y="54"/>
                    <a:pt x="120" y="63"/>
                    <a:pt x="116" y="72"/>
                  </a:cubicBezTo>
                  <a:cubicBezTo>
                    <a:pt x="111" y="81"/>
                    <a:pt x="107" y="89"/>
                    <a:pt x="105" y="97"/>
                  </a:cubicBezTo>
                  <a:cubicBezTo>
                    <a:pt x="108" y="92"/>
                    <a:pt x="110" y="88"/>
                    <a:pt x="112" y="83"/>
                  </a:cubicBezTo>
                  <a:cubicBezTo>
                    <a:pt x="119" y="71"/>
                    <a:pt x="126" y="58"/>
                    <a:pt x="128" y="44"/>
                  </a:cubicBezTo>
                  <a:close/>
                </a:path>
              </a:pathLst>
            </a:custGeom>
            <a:solidFill>
              <a:schemeClr val="tx1">
                <a:lumMod val="50000"/>
              </a:schemeClr>
            </a:solidFill>
            <a:ln>
              <a:noFill/>
            </a:ln>
          </p:spPr>
          <p:txBody>
            <a:bodyPr vert="horz" wrap="square" lIns="91440" tIns="45720" rIns="91440" bIns="45720" numCol="1" anchor="t" anchorCtr="0" compatLnSpc="1">
              <a:prstTxWarp prst="textNoShape">
                <a:avLst/>
              </a:prstTxWarp>
            </a:bodyPr>
            <a:lstStyle/>
            <a:p>
              <a:endParaRPr/>
            </a:p>
          </p:txBody>
        </p:sp>
      </p:grpSp>
      <p:sp>
        <p:nvSpPr>
          <p:cNvPr id="3" name="Picture Placeholder 2" descr="An empty placeholder to add an image. Click on the placeholder and select the image that you wish to add."/>
          <p:cNvSpPr>
            <a:spLocks noGrp="1"/>
          </p:cNvSpPr>
          <p:nvPr>
            <p:ph type="pic" idx="1"/>
          </p:nvPr>
        </p:nvSpPr>
        <p:spPr>
          <a:xfrm>
            <a:off x="836613" y="1031195"/>
            <a:ext cx="5943600" cy="4572000"/>
          </a:xfrm>
          <a:solidFill>
            <a:schemeClr val="accent2">
              <a:lumMod val="40000"/>
              <a:lumOff val="60000"/>
            </a:schemeClr>
          </a:solidFill>
          <a:ln w="38100">
            <a:solidFill>
              <a:schemeClr val="bg1"/>
            </a:solidFill>
          </a:ln>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dirty="0"/>
          </a:p>
        </p:txBody>
      </p:sp>
      <p:sp>
        <p:nvSpPr>
          <p:cNvPr id="4" name="Text Placeholder 3"/>
          <p:cNvSpPr>
            <a:spLocks noGrp="1"/>
          </p:cNvSpPr>
          <p:nvPr>
            <p:ph type="body" sz="half" idx="2"/>
          </p:nvPr>
        </p:nvSpPr>
        <p:spPr>
          <a:xfrm>
            <a:off x="7492891" y="3555521"/>
            <a:ext cx="3840480" cy="2168517"/>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7" name="Slide Number Placeholder 6"/>
          <p:cNvSpPr>
            <a:spLocks noGrp="1"/>
          </p:cNvSpPr>
          <p:nvPr>
            <p:ph type="sldNum" sz="quarter" idx="12"/>
          </p:nvPr>
        </p:nvSpPr>
        <p:spPr/>
        <p:txBody>
          <a:bodyPr/>
          <a:lstStyle/>
          <a:p>
            <a:fld id="{022B156B-59AE-415F-B24B-8756D48BB977}" type="slidenum">
              <a:rPr/>
              <a:t>‹#›</a:t>
            </a:fld>
            <a:endParaRPr/>
          </a:p>
        </p:txBody>
      </p:sp>
      <p:sp>
        <p:nvSpPr>
          <p:cNvPr id="6" name="Footer Placeholder 5"/>
          <p:cNvSpPr>
            <a:spLocks noGrp="1"/>
          </p:cNvSpPr>
          <p:nvPr>
            <p:ph type="ftr" sz="quarter" idx="11"/>
          </p:nvPr>
        </p:nvSpPr>
        <p:spPr/>
        <p:txBody>
          <a:bodyPr/>
          <a:lstStyle/>
          <a:p>
            <a:endParaRPr/>
          </a:p>
        </p:txBody>
      </p:sp>
      <p:sp>
        <p:nvSpPr>
          <p:cNvPr id="5" name="Date Placeholder 4"/>
          <p:cNvSpPr>
            <a:spLocks noGrp="1"/>
          </p:cNvSpPr>
          <p:nvPr>
            <p:ph type="dt" sz="half" idx="10"/>
          </p:nvPr>
        </p:nvSpPr>
        <p:spPr/>
        <p:txBody>
          <a:bodyPr/>
          <a:lstStyle/>
          <a:p>
            <a:fld id="{4CF99945-0A15-4715-AB6C-F5E56CF20F70}" type="datetimeFigureOut">
              <a:rPr lang="en-US"/>
              <a:t>4/18/2022</a:t>
            </a:fld>
            <a:endParaRPr/>
          </a:p>
        </p:txBody>
      </p:sp>
    </p:spTree>
    <p:extLst>
      <p:ext uri="{BB962C8B-B14F-4D97-AF65-F5344CB8AC3E}">
        <p14:creationId xmlns:p14="http://schemas.microsoft.com/office/powerpoint/2010/main" val="26595758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6" name="Slide Number Placeholder 5"/>
          <p:cNvSpPr>
            <a:spLocks noGrp="1"/>
          </p:cNvSpPr>
          <p:nvPr>
            <p:ph type="sldNum" sz="quarter" idx="12"/>
          </p:nvPr>
        </p:nvSpPr>
        <p:spPr/>
        <p:txBody>
          <a:bodyPr/>
          <a:lstStyle/>
          <a:p>
            <a:fld id="{022B156B-59AE-415F-B24B-8756D48BB977}" type="slidenum">
              <a:rPr/>
              <a:t>‹#›</a:t>
            </a:fld>
            <a:endParaRPr/>
          </a:p>
        </p:txBody>
      </p:sp>
      <p:sp>
        <p:nvSpPr>
          <p:cNvPr id="5" name="Footer Placeholder 4"/>
          <p:cNvSpPr>
            <a:spLocks noGrp="1"/>
          </p:cNvSpPr>
          <p:nvPr>
            <p:ph type="ftr" sz="quarter" idx="11"/>
          </p:nvPr>
        </p:nvSpPr>
        <p:spPr/>
        <p:txBody>
          <a:bodyPr/>
          <a:lstStyle/>
          <a:p>
            <a:endParaRPr/>
          </a:p>
        </p:txBody>
      </p:sp>
      <p:sp>
        <p:nvSpPr>
          <p:cNvPr id="4" name="Date Placeholder 3"/>
          <p:cNvSpPr>
            <a:spLocks noGrp="1"/>
          </p:cNvSpPr>
          <p:nvPr>
            <p:ph type="dt" sz="half" idx="10"/>
          </p:nvPr>
        </p:nvSpPr>
        <p:spPr/>
        <p:txBody>
          <a:bodyPr/>
          <a:lstStyle/>
          <a:p>
            <a:fld id="{4CF99945-0A15-4715-AB6C-F5E56CF20F70}" type="datetimeFigureOut">
              <a:rPr lang="en-US"/>
              <a:t>4/18/2022</a:t>
            </a:fld>
            <a:endParaRPr/>
          </a:p>
        </p:txBody>
      </p:sp>
    </p:spTree>
    <p:extLst>
      <p:ext uri="{BB962C8B-B14F-4D97-AF65-F5344CB8AC3E}">
        <p14:creationId xmlns:p14="http://schemas.microsoft.com/office/powerpoint/2010/main" val="24479362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extLst mod="1">
    <p:ext uri="{DCECCB84-F9BA-43D5-87BE-67443E8EF086}">
      <p15:sldGuideLst xmlns:p15="http://schemas.microsoft.com/office/powerpoint/2012/main">
        <p15:guide id="1" orient="horz" pos="2160">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624268" y="304800"/>
            <a:ext cx="1729531" cy="5676900"/>
          </a:xfrm>
        </p:spPr>
        <p:txBody>
          <a:bodyPr vert="eaVert"/>
          <a:lstStyle/>
          <a:p>
            <a:r>
              <a:rPr lang="en-US" smtClean="0"/>
              <a:t>Click to edit Master title style</a:t>
            </a:r>
            <a:endParaRPr/>
          </a:p>
        </p:txBody>
      </p:sp>
      <p:sp>
        <p:nvSpPr>
          <p:cNvPr id="3" name="Vertical Text Placeholder 2"/>
          <p:cNvSpPr>
            <a:spLocks noGrp="1"/>
          </p:cNvSpPr>
          <p:nvPr>
            <p:ph type="body" orient="vert" idx="1"/>
          </p:nvPr>
        </p:nvSpPr>
        <p:spPr>
          <a:xfrm>
            <a:off x="838199" y="304800"/>
            <a:ext cx="8633671" cy="567690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6" name="Slide Number Placeholder 5"/>
          <p:cNvSpPr>
            <a:spLocks noGrp="1"/>
          </p:cNvSpPr>
          <p:nvPr>
            <p:ph type="sldNum" sz="quarter" idx="12"/>
          </p:nvPr>
        </p:nvSpPr>
        <p:spPr/>
        <p:txBody>
          <a:bodyPr/>
          <a:lstStyle/>
          <a:p>
            <a:fld id="{022B156B-59AE-415F-B24B-8756D48BB977}" type="slidenum">
              <a:rPr/>
              <a:t>‹#›</a:t>
            </a:fld>
            <a:endParaRPr/>
          </a:p>
        </p:txBody>
      </p:sp>
      <p:sp>
        <p:nvSpPr>
          <p:cNvPr id="5" name="Footer Placeholder 4"/>
          <p:cNvSpPr>
            <a:spLocks noGrp="1"/>
          </p:cNvSpPr>
          <p:nvPr>
            <p:ph type="ftr" sz="quarter" idx="11"/>
          </p:nvPr>
        </p:nvSpPr>
        <p:spPr/>
        <p:txBody>
          <a:bodyPr/>
          <a:lstStyle/>
          <a:p>
            <a:endParaRPr/>
          </a:p>
        </p:txBody>
      </p:sp>
      <p:sp>
        <p:nvSpPr>
          <p:cNvPr id="4" name="Date Placeholder 3"/>
          <p:cNvSpPr>
            <a:spLocks noGrp="1"/>
          </p:cNvSpPr>
          <p:nvPr>
            <p:ph type="dt" sz="half" idx="10"/>
          </p:nvPr>
        </p:nvSpPr>
        <p:spPr/>
        <p:txBody>
          <a:bodyPr/>
          <a:lstStyle/>
          <a:p>
            <a:fld id="{4CF99945-0A15-4715-AB6C-F5E56CF20F70}" type="datetimeFigureOut">
              <a:rPr lang="en-US"/>
              <a:t>4/18/2022</a:t>
            </a:fld>
            <a:endParaRPr/>
          </a:p>
        </p:txBody>
      </p:sp>
    </p:spTree>
    <p:extLst>
      <p:ext uri="{BB962C8B-B14F-4D97-AF65-F5344CB8AC3E}">
        <p14:creationId xmlns:p14="http://schemas.microsoft.com/office/powerpoint/2010/main" val="42058033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65212" y="304800"/>
            <a:ext cx="10058402" cy="1219200"/>
          </a:xfrm>
          <a:prstGeom prst="rect">
            <a:avLst/>
          </a:prstGeom>
        </p:spPr>
        <p:txBody>
          <a:bodyPr vert="horz" lIns="91440" tIns="45720" rIns="91440" bIns="45720" rtlCol="0" anchor="b">
            <a:normAutofit/>
          </a:bodyPr>
          <a:lstStyle/>
          <a:p>
            <a:r>
              <a:rPr lang="en-US" smtClean="0"/>
              <a:t>Click to edit Master title style</a:t>
            </a:r>
            <a:endParaRPr/>
          </a:p>
        </p:txBody>
      </p:sp>
      <p:sp>
        <p:nvSpPr>
          <p:cNvPr id="3" name="Text Placeholder 2"/>
          <p:cNvSpPr>
            <a:spLocks noGrp="1"/>
          </p:cNvSpPr>
          <p:nvPr>
            <p:ph type="body" idx="1"/>
          </p:nvPr>
        </p:nvSpPr>
        <p:spPr>
          <a:xfrm>
            <a:off x="1065214" y="1752600"/>
            <a:ext cx="10058400" cy="42291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6" name="Slide Number Placeholder 5"/>
          <p:cNvSpPr>
            <a:spLocks noGrp="1"/>
          </p:cNvSpPr>
          <p:nvPr>
            <p:ph type="sldNum" sz="quarter" idx="4"/>
          </p:nvPr>
        </p:nvSpPr>
        <p:spPr>
          <a:xfrm>
            <a:off x="1065213" y="6019801"/>
            <a:ext cx="762000" cy="228600"/>
          </a:xfrm>
          <a:prstGeom prst="rect">
            <a:avLst/>
          </a:prstGeom>
        </p:spPr>
        <p:txBody>
          <a:bodyPr vert="horz" lIns="91440" tIns="45720" rIns="91440" bIns="45720" rtlCol="0" anchor="ctr"/>
          <a:lstStyle>
            <a:lvl1pPr algn="l">
              <a:defRPr sz="1100">
                <a:solidFill>
                  <a:schemeClr val="tx1"/>
                </a:solidFill>
              </a:defRPr>
            </a:lvl1pPr>
          </a:lstStyle>
          <a:p>
            <a:fld id="{022B156B-59AE-415F-B24B-8756D48BB977}" type="slidenum">
              <a:rPr lang="en-US" smtClean="0"/>
              <a:pPr/>
              <a:t>‹#›</a:t>
            </a:fld>
            <a:endParaRPr lang="en-US"/>
          </a:p>
        </p:txBody>
      </p:sp>
      <p:sp>
        <p:nvSpPr>
          <p:cNvPr id="5" name="Footer Placeholder 4"/>
          <p:cNvSpPr>
            <a:spLocks noGrp="1"/>
          </p:cNvSpPr>
          <p:nvPr>
            <p:ph type="ftr" sz="quarter" idx="3"/>
          </p:nvPr>
        </p:nvSpPr>
        <p:spPr>
          <a:xfrm>
            <a:off x="1979613" y="6019801"/>
            <a:ext cx="5943600" cy="228600"/>
          </a:xfrm>
          <a:prstGeom prst="rect">
            <a:avLst/>
          </a:prstGeom>
        </p:spPr>
        <p:txBody>
          <a:bodyPr vert="horz" lIns="91440" tIns="45720" rIns="91440" bIns="45720" rtlCol="0" anchor="ctr"/>
          <a:lstStyle>
            <a:lvl1pPr algn="l">
              <a:defRPr sz="1100">
                <a:solidFill>
                  <a:schemeClr val="tx1"/>
                </a:solidFill>
              </a:defRPr>
            </a:lvl1pPr>
          </a:lstStyle>
          <a:p>
            <a:endParaRPr lang="en-US"/>
          </a:p>
        </p:txBody>
      </p:sp>
      <p:sp>
        <p:nvSpPr>
          <p:cNvPr id="4" name="Date Placeholder 3"/>
          <p:cNvSpPr>
            <a:spLocks noGrp="1"/>
          </p:cNvSpPr>
          <p:nvPr>
            <p:ph type="dt" sz="half" idx="2"/>
          </p:nvPr>
        </p:nvSpPr>
        <p:spPr>
          <a:xfrm>
            <a:off x="8075611" y="6019801"/>
            <a:ext cx="1396260" cy="228600"/>
          </a:xfrm>
          <a:prstGeom prst="rect">
            <a:avLst/>
          </a:prstGeom>
        </p:spPr>
        <p:txBody>
          <a:bodyPr vert="horz" lIns="91440" tIns="45720" rIns="91440" bIns="45720" rtlCol="0" anchor="ctr"/>
          <a:lstStyle>
            <a:lvl1pPr algn="l">
              <a:defRPr sz="1100">
                <a:solidFill>
                  <a:schemeClr val="tx1"/>
                </a:solidFill>
              </a:defRPr>
            </a:lvl1pPr>
          </a:lstStyle>
          <a:p>
            <a:fld id="{4CF99945-0A15-4715-AB6C-F5E56CF20F70}" type="datetimeFigureOut">
              <a:rPr lang="en-US" smtClean="0"/>
              <a:pPr/>
              <a:t>4/18/2022</a:t>
            </a:fld>
            <a:endParaRPr lang="en-US"/>
          </a:p>
        </p:txBody>
      </p:sp>
    </p:spTree>
    <p:extLst>
      <p:ext uri="{BB962C8B-B14F-4D97-AF65-F5344CB8AC3E}">
        <p14:creationId xmlns:p14="http://schemas.microsoft.com/office/powerpoint/2010/main" val="130063042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60" r:id="rId8"/>
    <p:sldLayoutId id="2147483661" r:id="rId9"/>
    <p:sldLayoutId id="2147483662" r:id="rId10"/>
    <p:sldLayoutId id="2147483656" r:id="rId11"/>
    <p:sldLayoutId id="2147483657" r:id="rId12"/>
    <p:sldLayoutId id="2147483658" r:id="rId13"/>
    <p:sldLayoutId id="2147483659" r:id="rId14"/>
  </p:sldLayoutIdLst>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txStyles>
    <p:titleStyle>
      <a:lvl1pPr algn="l" defTabSz="914400" rtl="0" eaLnBrk="1" latinLnBrk="0" hangingPunct="1">
        <a:lnSpc>
          <a:spcPct val="90000"/>
        </a:lnSpc>
        <a:spcBef>
          <a:spcPct val="0"/>
        </a:spcBef>
        <a:buNone/>
        <a:defRPr sz="3600" kern="1200">
          <a:solidFill>
            <a:schemeClr val="tx1">
              <a:lumMod val="50000"/>
            </a:schemeClr>
          </a:solidFill>
          <a:latin typeface="+mj-lt"/>
          <a:ea typeface="+mj-ea"/>
          <a:cs typeface="+mj-cs"/>
        </a:defRPr>
      </a:lvl1pPr>
    </p:titleStyle>
    <p:bodyStyle>
      <a:lvl1pPr marL="347472" indent="-347472" algn="l" defTabSz="914400" rtl="0" eaLnBrk="1" latinLnBrk="0" hangingPunct="1">
        <a:lnSpc>
          <a:spcPct val="100000"/>
        </a:lnSpc>
        <a:spcBef>
          <a:spcPts val="1800"/>
        </a:spcBef>
        <a:buFont typeface="Arial" panose="020B0604020202020204" pitchFamily="34" charset="0"/>
        <a:buChar char="•"/>
        <a:defRPr sz="2400" kern="1200">
          <a:solidFill>
            <a:schemeClr val="tx1"/>
          </a:solidFill>
          <a:latin typeface="+mn-lt"/>
          <a:ea typeface="+mn-ea"/>
          <a:cs typeface="+mn-cs"/>
        </a:defRPr>
      </a:lvl1pPr>
      <a:lvl2pPr marL="740664" indent="-283464" algn="l" defTabSz="914400" rtl="0" eaLnBrk="1" latinLnBrk="0" hangingPunct="1">
        <a:lnSpc>
          <a:spcPct val="100000"/>
        </a:lnSpc>
        <a:spcBef>
          <a:spcPts val="12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00000"/>
        </a:lnSpc>
        <a:spcBef>
          <a:spcPts val="8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00000"/>
        </a:lnSpc>
        <a:spcBef>
          <a:spcPts val="6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00000"/>
        </a:lnSpc>
        <a:spcBef>
          <a:spcPts val="6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600"/>
        </a:spcBef>
        <a:buFont typeface="Arial" panose="020B0604020202020204" pitchFamily="34" charset="0"/>
        <a:buChar char="•"/>
        <a:defRPr sz="1600" kern="1200">
          <a:solidFill>
            <a:schemeClr val="tx1"/>
          </a:solidFill>
          <a:latin typeface="+mn-lt"/>
          <a:ea typeface="+mn-ea"/>
          <a:cs typeface="+mn-cs"/>
        </a:defRPr>
      </a:lvl6pPr>
      <a:lvl7pPr marL="2971800" indent="-228600" algn="l" defTabSz="914400" rtl="0" eaLnBrk="1" latinLnBrk="0" hangingPunct="1">
        <a:lnSpc>
          <a:spcPct val="90000"/>
        </a:lnSpc>
        <a:spcBef>
          <a:spcPts val="600"/>
        </a:spcBef>
        <a:buFont typeface="Arial" panose="020B0604020202020204" pitchFamily="34" charset="0"/>
        <a:buChar char="•"/>
        <a:defRPr sz="1600" kern="1200">
          <a:solidFill>
            <a:schemeClr val="tx1"/>
          </a:solidFill>
          <a:latin typeface="+mn-lt"/>
          <a:ea typeface="+mn-ea"/>
          <a:cs typeface="+mn-cs"/>
        </a:defRPr>
      </a:lvl7pPr>
      <a:lvl8pPr marL="3429000" indent="-228600" algn="l" defTabSz="914400" rtl="0" eaLnBrk="1" latinLnBrk="0" hangingPunct="1">
        <a:lnSpc>
          <a:spcPct val="90000"/>
        </a:lnSpc>
        <a:spcBef>
          <a:spcPts val="600"/>
        </a:spcBef>
        <a:buFont typeface="Arial" panose="020B0604020202020204" pitchFamily="34" charset="0"/>
        <a:buChar char="•"/>
        <a:defRPr sz="1600" kern="1200" baseline="0">
          <a:solidFill>
            <a:schemeClr val="tx1"/>
          </a:solidFill>
          <a:latin typeface="+mn-lt"/>
          <a:ea typeface="+mn-ea"/>
          <a:cs typeface="+mn-cs"/>
        </a:defRPr>
      </a:lvl8pPr>
      <a:lvl9pPr marL="3886200" indent="-228600" algn="l" defTabSz="914400" rtl="0" eaLnBrk="1" latinLnBrk="0" hangingPunct="1">
        <a:lnSpc>
          <a:spcPct val="90000"/>
        </a:lnSpc>
        <a:spcBef>
          <a:spcPts val="600"/>
        </a:spcBef>
        <a:buFont typeface="Arial" panose="020B0604020202020204" pitchFamily="34" charset="0"/>
        <a:buChar char="•"/>
        <a:defRPr sz="1600" kern="1200" baseline="0">
          <a:solidFill>
            <a:schemeClr val="tx1"/>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pos="3840">
          <p15:clr>
            <a:srgbClr val="F26B43"/>
          </p15:clr>
        </p15:guide>
        <p15:guide id="2" orient="horz" pos="216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810734" y="3414346"/>
            <a:ext cx="6858002" cy="1828800"/>
          </a:xfrm>
        </p:spPr>
        <p:txBody>
          <a:bodyPr>
            <a:noAutofit/>
          </a:bodyPr>
          <a:lstStyle/>
          <a:p>
            <a:pPr algn="ctr"/>
            <a:r>
              <a:rPr lang="en-US" sz="6000" dirty="0" smtClean="0"/>
              <a:t/>
            </a:r>
            <a:br>
              <a:rPr lang="en-US" sz="6000" dirty="0" smtClean="0"/>
            </a:br>
            <a:r>
              <a:rPr lang="en-US" sz="6000" dirty="0"/>
              <a:t/>
            </a:r>
            <a:br>
              <a:rPr lang="en-US" sz="6000" dirty="0"/>
            </a:br>
            <a:r>
              <a:rPr lang="en-US" sz="6000" dirty="0" smtClean="0"/>
              <a:t>A Whole School Mental Health Approach at Maple Tree Primary</a:t>
            </a:r>
            <a:endParaRPr lang="en-US" sz="6000" dirty="0"/>
          </a:p>
        </p:txBody>
      </p:sp>
    </p:spTree>
    <p:extLst>
      <p:ext uri="{BB962C8B-B14F-4D97-AF65-F5344CB8AC3E}">
        <p14:creationId xmlns:p14="http://schemas.microsoft.com/office/powerpoint/2010/main" val="7696750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Purpose:</a:t>
            </a:r>
            <a:endParaRPr lang="en-GB" dirty="0"/>
          </a:p>
        </p:txBody>
      </p:sp>
      <p:sp>
        <p:nvSpPr>
          <p:cNvPr id="3" name="Content Placeholder 2"/>
          <p:cNvSpPr>
            <a:spLocks noGrp="1"/>
          </p:cNvSpPr>
          <p:nvPr>
            <p:ph idx="1"/>
          </p:nvPr>
        </p:nvSpPr>
        <p:spPr>
          <a:xfrm>
            <a:off x="1065214" y="1752600"/>
            <a:ext cx="10058400" cy="3786554"/>
          </a:xfrm>
        </p:spPr>
        <p:txBody>
          <a:bodyPr/>
          <a:lstStyle/>
          <a:p>
            <a:r>
              <a:rPr lang="en-GB" b="1" dirty="0" smtClean="0"/>
              <a:t>To promote </a:t>
            </a:r>
            <a:r>
              <a:rPr lang="en-GB" b="1" dirty="0"/>
              <a:t>a cultural change towards more positive and supportive discussion around mental health </a:t>
            </a:r>
            <a:r>
              <a:rPr lang="en-GB" b="1" dirty="0" smtClean="0"/>
              <a:t>across our school.</a:t>
            </a:r>
          </a:p>
          <a:p>
            <a:r>
              <a:rPr lang="en-GB" b="1" dirty="0" smtClean="0"/>
              <a:t>Just like our School Values have been embedded over the last few years, the aim is to reinforce this positive and supportive </a:t>
            </a:r>
            <a:r>
              <a:rPr lang="en-GB" b="1" dirty="0" smtClean="0"/>
              <a:t>perspective, e.g. </a:t>
            </a:r>
            <a:r>
              <a:rPr lang="en-GB" b="1" dirty="0" smtClean="0"/>
              <a:t>one aspect will be that by the time pupils reach Year 6 they have the </a:t>
            </a:r>
            <a:r>
              <a:rPr lang="en-GB" b="1" dirty="0" smtClean="0"/>
              <a:t>self-resilience/know-how </a:t>
            </a:r>
            <a:r>
              <a:rPr lang="en-GB" b="1" dirty="0" smtClean="0"/>
              <a:t>to manage their </a:t>
            </a:r>
            <a:r>
              <a:rPr lang="en-GB" b="1" dirty="0" smtClean="0"/>
              <a:t>own mental </a:t>
            </a:r>
            <a:r>
              <a:rPr lang="en-GB" b="1" dirty="0" smtClean="0"/>
              <a:t>health issues.</a:t>
            </a:r>
          </a:p>
          <a:p>
            <a:r>
              <a:rPr lang="en-GB" b="1" dirty="0" smtClean="0"/>
              <a:t>The first step is to audit mental health across the school…</a:t>
            </a:r>
            <a:endParaRPr lang="en-GB" dirty="0"/>
          </a:p>
        </p:txBody>
      </p:sp>
    </p:spTree>
    <p:extLst>
      <p:ext uri="{BB962C8B-B14F-4D97-AF65-F5344CB8AC3E}">
        <p14:creationId xmlns:p14="http://schemas.microsoft.com/office/powerpoint/2010/main" val="8283160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153134" y="1688123"/>
            <a:ext cx="9248165" cy="2708434"/>
          </a:xfrm>
          <a:prstGeom prst="rect">
            <a:avLst/>
          </a:prstGeom>
        </p:spPr>
        <p:txBody>
          <a:bodyPr wrap="square">
            <a:spAutoFit/>
          </a:bodyPr>
          <a:lstStyle/>
          <a:p>
            <a:r>
              <a:rPr lang="en-GB" sz="4200" dirty="0" smtClean="0">
                <a:solidFill>
                  <a:schemeClr val="tx2"/>
                </a:solidFill>
              </a:rPr>
              <a:t>4 Whole-School Areas to include:</a:t>
            </a:r>
          </a:p>
          <a:p>
            <a:pPr marL="457200" indent="-457200">
              <a:buFont typeface="Arial" panose="020B0604020202020204" pitchFamily="34" charset="0"/>
              <a:buChar char="•"/>
            </a:pPr>
            <a:r>
              <a:rPr lang="en-GB" sz="2400" b="1" dirty="0" smtClean="0"/>
              <a:t>Staff</a:t>
            </a:r>
            <a:endParaRPr lang="en-GB" sz="2400" b="1" dirty="0"/>
          </a:p>
          <a:p>
            <a:pPr marL="457200" indent="-457200">
              <a:buFont typeface="Arial" panose="020B0604020202020204" pitchFamily="34" charset="0"/>
              <a:buChar char="•"/>
            </a:pPr>
            <a:r>
              <a:rPr lang="en-GB" sz="2400" b="1" dirty="0" smtClean="0"/>
              <a:t>Pupils</a:t>
            </a:r>
            <a:endParaRPr lang="en-GB" sz="2400" b="1" dirty="0"/>
          </a:p>
          <a:p>
            <a:pPr marL="457200" indent="-457200">
              <a:buFont typeface="Arial" panose="020B0604020202020204" pitchFamily="34" charset="0"/>
              <a:buChar char="•"/>
            </a:pPr>
            <a:r>
              <a:rPr lang="en-GB" sz="2400" b="1" dirty="0"/>
              <a:t>Parents</a:t>
            </a:r>
          </a:p>
          <a:p>
            <a:pPr marL="457200" indent="-457200">
              <a:buFont typeface="Arial" panose="020B0604020202020204" pitchFamily="34" charset="0"/>
              <a:buChar char="•"/>
            </a:pPr>
            <a:r>
              <a:rPr lang="en-GB" sz="2400" b="1" dirty="0"/>
              <a:t>Curriculum</a:t>
            </a:r>
          </a:p>
          <a:p>
            <a:endParaRPr lang="en-GB" sz="3200" dirty="0">
              <a:solidFill>
                <a:schemeClr val="tx2"/>
              </a:solidFill>
            </a:endParaRPr>
          </a:p>
        </p:txBody>
      </p:sp>
    </p:spTree>
    <p:extLst>
      <p:ext uri="{BB962C8B-B14F-4D97-AF65-F5344CB8AC3E}">
        <p14:creationId xmlns:p14="http://schemas.microsoft.com/office/powerpoint/2010/main" val="30810741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Staff:</a:t>
            </a:r>
            <a:endParaRPr lang="en-US" dirty="0"/>
          </a:p>
        </p:txBody>
      </p:sp>
      <p:sp>
        <p:nvSpPr>
          <p:cNvPr id="3" name="Content Placeholder 2"/>
          <p:cNvSpPr>
            <a:spLocks noGrp="1"/>
          </p:cNvSpPr>
          <p:nvPr>
            <p:ph sz="half" idx="1"/>
          </p:nvPr>
        </p:nvSpPr>
        <p:spPr>
          <a:xfrm>
            <a:off x="1065212" y="1447556"/>
            <a:ext cx="10232903" cy="5137882"/>
          </a:xfrm>
        </p:spPr>
        <p:txBody>
          <a:bodyPr>
            <a:normAutofit/>
          </a:bodyPr>
          <a:lstStyle/>
          <a:p>
            <a:r>
              <a:rPr lang="en-US" dirty="0" smtClean="0">
                <a:latin typeface="+mj-lt"/>
              </a:rPr>
              <a:t>Compile and distribute a staff mental health survey to include questions about </a:t>
            </a:r>
            <a:r>
              <a:rPr lang="en-US" b="1" u="sng" dirty="0" smtClean="0">
                <a:solidFill>
                  <a:schemeClr val="accent5">
                    <a:lumMod val="75000"/>
                  </a:schemeClr>
                </a:solidFill>
                <a:latin typeface="+mj-lt"/>
              </a:rPr>
              <a:t>themselves</a:t>
            </a:r>
            <a:r>
              <a:rPr lang="en-US" dirty="0" smtClean="0">
                <a:latin typeface="+mj-lt"/>
              </a:rPr>
              <a:t>:</a:t>
            </a:r>
          </a:p>
          <a:p>
            <a:pPr lvl="1"/>
            <a:r>
              <a:rPr lang="en-GB" dirty="0" smtClean="0">
                <a:latin typeface="+mj-lt"/>
              </a:rPr>
              <a:t>Do </a:t>
            </a:r>
            <a:r>
              <a:rPr lang="en-GB" dirty="0">
                <a:latin typeface="+mj-lt"/>
              </a:rPr>
              <a:t>all staff in </a:t>
            </a:r>
            <a:r>
              <a:rPr lang="en-GB" dirty="0" smtClean="0">
                <a:latin typeface="+mj-lt"/>
              </a:rPr>
              <a:t>school </a:t>
            </a:r>
            <a:r>
              <a:rPr lang="en-GB" dirty="0">
                <a:latin typeface="+mj-lt"/>
              </a:rPr>
              <a:t>understand the importance of mental </a:t>
            </a:r>
            <a:r>
              <a:rPr lang="en-GB" dirty="0" smtClean="0">
                <a:latin typeface="+mj-lt"/>
              </a:rPr>
              <a:t>health and know </a:t>
            </a:r>
            <a:r>
              <a:rPr lang="en-GB" dirty="0">
                <a:latin typeface="+mj-lt"/>
              </a:rPr>
              <a:t>which agencies to go to if they are struggling with their </a:t>
            </a:r>
            <a:r>
              <a:rPr lang="en-GB" dirty="0" smtClean="0">
                <a:latin typeface="+mj-lt"/>
              </a:rPr>
              <a:t>own mental </a:t>
            </a:r>
            <a:r>
              <a:rPr lang="en-GB" dirty="0">
                <a:latin typeface="+mj-lt"/>
              </a:rPr>
              <a:t>health?</a:t>
            </a:r>
          </a:p>
          <a:p>
            <a:pPr lvl="1"/>
            <a:r>
              <a:rPr lang="en-GB" dirty="0">
                <a:latin typeface="+mj-lt"/>
              </a:rPr>
              <a:t>Are they comfortable AND able to have conversations about their mental health if they need </a:t>
            </a:r>
            <a:r>
              <a:rPr lang="en-GB" dirty="0" smtClean="0">
                <a:latin typeface="+mj-lt"/>
              </a:rPr>
              <a:t>to, </a:t>
            </a:r>
            <a:r>
              <a:rPr lang="en-GB" dirty="0" smtClean="0">
                <a:latin typeface="+mj-lt"/>
              </a:rPr>
              <a:t>or support colleagues with their mental health?</a:t>
            </a:r>
          </a:p>
          <a:p>
            <a:r>
              <a:rPr lang="en-US" dirty="0"/>
              <a:t>Compile and distribute a staff mental health survey to include questions about </a:t>
            </a:r>
            <a:r>
              <a:rPr lang="en-US" b="1" u="sng" dirty="0">
                <a:solidFill>
                  <a:schemeClr val="accent5">
                    <a:lumMod val="75000"/>
                  </a:schemeClr>
                </a:solidFill>
              </a:rPr>
              <a:t>supporting pupils</a:t>
            </a:r>
            <a:r>
              <a:rPr lang="en-US" dirty="0"/>
              <a:t>:</a:t>
            </a:r>
          </a:p>
          <a:p>
            <a:pPr lvl="1"/>
            <a:r>
              <a:rPr lang="en-GB" dirty="0"/>
              <a:t>Are all staff in school able to recognise sign of mental health issues in pupils and do all staff know how to support pupils with mental health issues?  How confident are they in doing this?</a:t>
            </a:r>
            <a:endParaRPr lang="en-US" dirty="0"/>
          </a:p>
          <a:p>
            <a:pPr lvl="1"/>
            <a:endParaRPr lang="en-GB" dirty="0">
              <a:latin typeface="+mj-lt"/>
            </a:endParaRPr>
          </a:p>
          <a:p>
            <a:endParaRPr lang="en-US" dirty="0"/>
          </a:p>
        </p:txBody>
      </p:sp>
    </p:spTree>
    <p:extLst>
      <p:ext uri="{BB962C8B-B14F-4D97-AF65-F5344CB8AC3E}">
        <p14:creationId xmlns:p14="http://schemas.microsoft.com/office/powerpoint/2010/main" val="923300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Staff:</a:t>
            </a:r>
            <a:endParaRPr lang="en-US" dirty="0"/>
          </a:p>
        </p:txBody>
      </p:sp>
      <p:sp>
        <p:nvSpPr>
          <p:cNvPr id="3" name="Content Placeholder 2"/>
          <p:cNvSpPr>
            <a:spLocks noGrp="1"/>
          </p:cNvSpPr>
          <p:nvPr>
            <p:ph sz="half" idx="1"/>
          </p:nvPr>
        </p:nvSpPr>
        <p:spPr>
          <a:xfrm>
            <a:off x="1065212" y="1447556"/>
            <a:ext cx="10619765" cy="5137882"/>
          </a:xfrm>
        </p:spPr>
        <p:txBody>
          <a:bodyPr>
            <a:normAutofit fontScale="92500" lnSpcReduction="20000"/>
          </a:bodyPr>
          <a:lstStyle/>
          <a:p>
            <a:r>
              <a:rPr lang="en-US" dirty="0" smtClean="0">
                <a:latin typeface="+mj-lt"/>
              </a:rPr>
              <a:t>Form a steering group who meet regularly and feedback to whole school (to include a school governor)</a:t>
            </a:r>
          </a:p>
          <a:p>
            <a:pPr lvl="1"/>
            <a:r>
              <a:rPr lang="en-US" dirty="0" smtClean="0">
                <a:latin typeface="+mj-lt"/>
              </a:rPr>
              <a:t>Mental Health display in staff room (regularly updated</a:t>
            </a:r>
            <a:r>
              <a:rPr lang="en-US" dirty="0" smtClean="0">
                <a:latin typeface="+mj-lt"/>
              </a:rPr>
              <a:t>)</a:t>
            </a:r>
          </a:p>
          <a:p>
            <a:pPr lvl="1"/>
            <a:r>
              <a:rPr lang="en-US" dirty="0"/>
              <a:t>Map referral process and update local/external mental health </a:t>
            </a:r>
            <a:r>
              <a:rPr lang="en-US" dirty="0" smtClean="0"/>
              <a:t>services</a:t>
            </a:r>
            <a:endParaRPr lang="en-US" dirty="0" smtClean="0">
              <a:latin typeface="+mj-lt"/>
            </a:endParaRPr>
          </a:p>
          <a:p>
            <a:pPr lvl="1"/>
            <a:r>
              <a:rPr lang="en-US" dirty="0" smtClean="0">
                <a:latin typeface="+mj-lt"/>
              </a:rPr>
              <a:t>Form </a:t>
            </a:r>
            <a:r>
              <a:rPr lang="en-US" dirty="0" smtClean="0">
                <a:latin typeface="+mj-lt"/>
              </a:rPr>
              <a:t>parent focus </a:t>
            </a:r>
            <a:r>
              <a:rPr lang="en-US" dirty="0" smtClean="0">
                <a:latin typeface="+mj-lt"/>
              </a:rPr>
              <a:t>group/parent representative</a:t>
            </a:r>
            <a:endParaRPr lang="en-US" dirty="0" smtClean="0">
              <a:latin typeface="+mj-lt"/>
            </a:endParaRPr>
          </a:p>
          <a:p>
            <a:pPr lvl="1"/>
            <a:r>
              <a:rPr lang="en-US" dirty="0" smtClean="0">
                <a:latin typeface="+mj-lt"/>
              </a:rPr>
              <a:t>Mental Health page on school website</a:t>
            </a:r>
          </a:p>
          <a:p>
            <a:pPr lvl="1"/>
            <a:r>
              <a:rPr lang="en-US" dirty="0" smtClean="0">
                <a:latin typeface="+mj-lt"/>
              </a:rPr>
              <a:t>Mental Health policy (to include Staff Wellbeing Charter)</a:t>
            </a:r>
          </a:p>
          <a:p>
            <a:pPr lvl="1"/>
            <a:r>
              <a:rPr lang="en-US" dirty="0" smtClean="0">
                <a:latin typeface="+mj-lt"/>
              </a:rPr>
              <a:t>Create Mental Health Awareness dates calendar</a:t>
            </a:r>
          </a:p>
          <a:p>
            <a:pPr lvl="1"/>
            <a:r>
              <a:rPr lang="en-US" dirty="0" smtClean="0">
                <a:latin typeface="+mj-lt"/>
              </a:rPr>
              <a:t>Staff wellbeing activities</a:t>
            </a:r>
          </a:p>
          <a:p>
            <a:pPr lvl="1"/>
            <a:r>
              <a:rPr lang="en-US" dirty="0" smtClean="0">
                <a:latin typeface="+mj-lt"/>
              </a:rPr>
              <a:t>Do </a:t>
            </a:r>
            <a:r>
              <a:rPr lang="en-US" dirty="0" smtClean="0">
                <a:latin typeface="+mj-lt"/>
              </a:rPr>
              <a:t>any staff have experience in wellbeing support e.g. meditation</a:t>
            </a:r>
            <a:r>
              <a:rPr lang="en-US" dirty="0" smtClean="0">
                <a:latin typeface="+mj-lt"/>
              </a:rPr>
              <a:t>?</a:t>
            </a:r>
          </a:p>
          <a:p>
            <a:pPr lvl="1"/>
            <a:r>
              <a:rPr lang="en-US" dirty="0" smtClean="0">
                <a:latin typeface="+mj-lt"/>
              </a:rPr>
              <a:t>If you’re still wondering ‘What can I do?’ then simply checking in with pupils in your class (particularly those on Wellbeing Register) and also your colleagues means you’re aware of mental health focus in school.</a:t>
            </a:r>
          </a:p>
          <a:p>
            <a:pPr lvl="1"/>
            <a:r>
              <a:rPr lang="en-US" dirty="0" smtClean="0">
                <a:latin typeface="+mj-lt"/>
              </a:rPr>
              <a:t>Training – e.g. ‘the art of silence’, ‘validating feelings’, etc.</a:t>
            </a:r>
            <a:endParaRPr lang="en-US" dirty="0" smtClean="0">
              <a:latin typeface="+mj-lt"/>
            </a:endParaRPr>
          </a:p>
        </p:txBody>
      </p:sp>
    </p:spTree>
    <p:extLst>
      <p:ext uri="{BB962C8B-B14F-4D97-AF65-F5344CB8AC3E}">
        <p14:creationId xmlns:p14="http://schemas.microsoft.com/office/powerpoint/2010/main" val="2808233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Pupils:</a:t>
            </a:r>
            <a:endParaRPr lang="en-US" dirty="0"/>
          </a:p>
        </p:txBody>
      </p:sp>
      <p:sp>
        <p:nvSpPr>
          <p:cNvPr id="7" name="Content Placeholder 2"/>
          <p:cNvSpPr>
            <a:spLocks noGrp="1"/>
          </p:cNvSpPr>
          <p:nvPr>
            <p:ph sz="half" idx="1"/>
          </p:nvPr>
        </p:nvSpPr>
        <p:spPr>
          <a:xfrm>
            <a:off x="1065212" y="1447556"/>
            <a:ext cx="10232903" cy="5137882"/>
          </a:xfrm>
        </p:spPr>
        <p:txBody>
          <a:bodyPr>
            <a:normAutofit fontScale="92500" lnSpcReduction="10000"/>
          </a:bodyPr>
          <a:lstStyle/>
          <a:p>
            <a:r>
              <a:rPr lang="en-US" dirty="0" smtClean="0">
                <a:latin typeface="+mj-lt"/>
              </a:rPr>
              <a:t>Form a pupil focus group to include pupils with SEND, PP</a:t>
            </a:r>
          </a:p>
          <a:p>
            <a:r>
              <a:rPr lang="en-US" dirty="0" smtClean="0">
                <a:latin typeface="+mj-lt"/>
              </a:rPr>
              <a:t>Compile and distribute short survey about their understanding of mental health (could be split into key stages) and feedback to all </a:t>
            </a:r>
            <a:r>
              <a:rPr lang="en-US" dirty="0" smtClean="0">
                <a:latin typeface="+mj-lt"/>
              </a:rPr>
              <a:t>pupils with focus on gaps</a:t>
            </a:r>
            <a:endParaRPr lang="en-US" dirty="0" smtClean="0">
              <a:latin typeface="+mj-lt"/>
            </a:endParaRPr>
          </a:p>
          <a:p>
            <a:r>
              <a:rPr lang="en-US" dirty="0" smtClean="0">
                <a:latin typeface="+mj-lt"/>
              </a:rPr>
              <a:t>Whole School Wellbeing Register </a:t>
            </a:r>
            <a:r>
              <a:rPr lang="en-US" dirty="0" smtClean="0">
                <a:latin typeface="+mj-lt"/>
              </a:rPr>
              <a:t>(updated monthly and available </a:t>
            </a:r>
            <a:r>
              <a:rPr lang="en-US" dirty="0" smtClean="0">
                <a:latin typeface="+mj-lt"/>
              </a:rPr>
              <a:t>on Shared Drive/Vulnerable Groups/Wellbeing/Register April 2022</a:t>
            </a:r>
          </a:p>
          <a:p>
            <a:r>
              <a:rPr lang="en-US" dirty="0" smtClean="0">
                <a:latin typeface="+mj-lt"/>
              </a:rPr>
              <a:t>Provide a safe area (inside school and in playground)</a:t>
            </a:r>
          </a:p>
          <a:p>
            <a:r>
              <a:rPr lang="en-US" dirty="0" smtClean="0">
                <a:latin typeface="+mj-lt"/>
              </a:rPr>
              <a:t>Make a pupil display for Mental Health (regularly updated) to provide take-away self-help resources e.g. calm down cards, breathing exercises</a:t>
            </a:r>
          </a:p>
          <a:p>
            <a:r>
              <a:rPr lang="en-US" dirty="0" smtClean="0">
                <a:latin typeface="+mj-lt"/>
              </a:rPr>
              <a:t>Lunch clubs to promote mental health e.g. yoga, mindfulness, young </a:t>
            </a:r>
            <a:r>
              <a:rPr lang="en-US" dirty="0" err="1" smtClean="0">
                <a:latin typeface="+mj-lt"/>
              </a:rPr>
              <a:t>carer</a:t>
            </a:r>
            <a:r>
              <a:rPr lang="en-US" dirty="0" err="1">
                <a:latin typeface="+mj-lt"/>
              </a:rPr>
              <a:t>s</a:t>
            </a:r>
            <a:endParaRPr lang="en-US" dirty="0" smtClean="0">
              <a:latin typeface="+mj-lt"/>
            </a:endParaRPr>
          </a:p>
          <a:p>
            <a:pPr marL="0" indent="0">
              <a:buNone/>
            </a:pPr>
            <a:endParaRPr lang="en-US" dirty="0" smtClean="0">
              <a:latin typeface="+mj-lt"/>
            </a:endParaRPr>
          </a:p>
          <a:p>
            <a:endParaRPr lang="en-US" dirty="0" smtClean="0">
              <a:latin typeface="+mj-lt"/>
            </a:endParaRPr>
          </a:p>
          <a:p>
            <a:endParaRPr lang="en-US" dirty="0"/>
          </a:p>
        </p:txBody>
      </p:sp>
    </p:spTree>
    <p:extLst>
      <p:ext uri="{BB962C8B-B14F-4D97-AF65-F5344CB8AC3E}">
        <p14:creationId xmlns:p14="http://schemas.microsoft.com/office/powerpoint/2010/main" val="20246944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2"/>
          <p:cNvSpPr>
            <a:spLocks noGrp="1"/>
          </p:cNvSpPr>
          <p:nvPr>
            <p:ph sz="half" idx="1"/>
          </p:nvPr>
        </p:nvSpPr>
        <p:spPr>
          <a:xfrm>
            <a:off x="1065212" y="1447556"/>
            <a:ext cx="10232903" cy="5137882"/>
          </a:xfrm>
        </p:spPr>
        <p:txBody>
          <a:bodyPr>
            <a:normAutofit/>
          </a:bodyPr>
          <a:lstStyle/>
          <a:p>
            <a:r>
              <a:rPr lang="en-US" dirty="0" smtClean="0">
                <a:latin typeface="+mj-lt"/>
              </a:rPr>
              <a:t>Mental Health page on website/school newsletter focus</a:t>
            </a:r>
          </a:p>
          <a:p>
            <a:r>
              <a:rPr lang="en-US" dirty="0" smtClean="0">
                <a:latin typeface="+mj-lt"/>
              </a:rPr>
              <a:t>Compile and distribute parent Mental Health survey</a:t>
            </a:r>
          </a:p>
          <a:p>
            <a:r>
              <a:rPr lang="en-US" dirty="0" smtClean="0">
                <a:latin typeface="+mj-lt"/>
              </a:rPr>
              <a:t>Suggest parent information evening and invite external support services (could run alongside parents evening)</a:t>
            </a:r>
          </a:p>
          <a:p>
            <a:r>
              <a:rPr lang="en-US" dirty="0" smtClean="0">
                <a:latin typeface="+mj-lt"/>
              </a:rPr>
              <a:t>Provide parents with info about referral process for pupils</a:t>
            </a:r>
          </a:p>
          <a:p>
            <a:r>
              <a:rPr lang="en-US" dirty="0" smtClean="0">
                <a:latin typeface="+mj-lt"/>
              </a:rPr>
              <a:t>Can any parents help </a:t>
            </a:r>
            <a:r>
              <a:rPr lang="en-US" dirty="0" smtClean="0">
                <a:latin typeface="+mj-lt"/>
              </a:rPr>
              <a:t>staff to </a:t>
            </a:r>
            <a:r>
              <a:rPr lang="en-US" dirty="0" smtClean="0">
                <a:latin typeface="+mj-lt"/>
              </a:rPr>
              <a:t>run a club, provide further info if working in Mental Health services, or wellbeing e.g. yoga instructor?</a:t>
            </a:r>
          </a:p>
          <a:p>
            <a:r>
              <a:rPr lang="en-US" dirty="0" err="1" smtClean="0">
                <a:latin typeface="+mj-lt"/>
              </a:rPr>
              <a:t>Marvellous</a:t>
            </a:r>
            <a:r>
              <a:rPr lang="en-US" dirty="0" smtClean="0">
                <a:latin typeface="+mj-lt"/>
              </a:rPr>
              <a:t> Me ‘quick tips’ for parents to support families</a:t>
            </a:r>
          </a:p>
          <a:p>
            <a:r>
              <a:rPr lang="en-US" dirty="0" smtClean="0">
                <a:latin typeface="+mj-lt"/>
              </a:rPr>
              <a:t>Wellbeing Bags for vulnerable parents</a:t>
            </a:r>
          </a:p>
          <a:p>
            <a:endParaRPr lang="en-US" dirty="0" smtClean="0">
              <a:latin typeface="+mj-lt"/>
            </a:endParaRPr>
          </a:p>
          <a:p>
            <a:endParaRPr lang="en-US" dirty="0" smtClean="0">
              <a:latin typeface="+mj-lt"/>
            </a:endParaRPr>
          </a:p>
        </p:txBody>
      </p:sp>
      <p:sp>
        <p:nvSpPr>
          <p:cNvPr id="7" name="Title 1"/>
          <p:cNvSpPr>
            <a:spLocks noGrp="1"/>
          </p:cNvSpPr>
          <p:nvPr>
            <p:ph type="title"/>
          </p:nvPr>
        </p:nvSpPr>
        <p:spPr>
          <a:xfrm>
            <a:off x="1065212" y="304800"/>
            <a:ext cx="10058402" cy="1219200"/>
          </a:xfrm>
        </p:spPr>
        <p:txBody>
          <a:bodyPr/>
          <a:lstStyle/>
          <a:p>
            <a:r>
              <a:rPr lang="en-US" dirty="0" smtClean="0"/>
              <a:t>Parents:</a:t>
            </a:r>
            <a:endParaRPr lang="en-US" dirty="0"/>
          </a:p>
        </p:txBody>
      </p:sp>
    </p:spTree>
    <p:extLst>
      <p:ext uri="{BB962C8B-B14F-4D97-AF65-F5344CB8AC3E}">
        <p14:creationId xmlns:p14="http://schemas.microsoft.com/office/powerpoint/2010/main" val="42863106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2"/>
          <p:cNvSpPr>
            <a:spLocks noGrp="1"/>
          </p:cNvSpPr>
          <p:nvPr>
            <p:ph sz="half" idx="1"/>
          </p:nvPr>
        </p:nvSpPr>
        <p:spPr>
          <a:xfrm>
            <a:off x="1065212" y="1447556"/>
            <a:ext cx="10232903" cy="5137882"/>
          </a:xfrm>
        </p:spPr>
        <p:txBody>
          <a:bodyPr>
            <a:normAutofit/>
          </a:bodyPr>
          <a:lstStyle/>
          <a:p>
            <a:r>
              <a:rPr lang="en-US" dirty="0" smtClean="0"/>
              <a:t>Are </a:t>
            </a:r>
            <a:r>
              <a:rPr lang="en-US" dirty="0"/>
              <a:t>students taught discrete lessons about mental health as part of the curriculum? How can you audit this?</a:t>
            </a:r>
            <a:endParaRPr lang="en-GB" dirty="0"/>
          </a:p>
          <a:p>
            <a:r>
              <a:rPr lang="en-US" dirty="0"/>
              <a:t>Who is teaching it? Are they trained? Do they know how to safeguard themselves</a:t>
            </a:r>
            <a:r>
              <a:rPr lang="en-US" dirty="0" smtClean="0"/>
              <a:t>?</a:t>
            </a:r>
          </a:p>
          <a:p>
            <a:r>
              <a:rPr lang="en-US" dirty="0" smtClean="0">
                <a:latin typeface="+mj-lt"/>
              </a:rPr>
              <a:t>Mental Health </a:t>
            </a:r>
            <a:r>
              <a:rPr lang="en-US" dirty="0" smtClean="0">
                <a:latin typeface="+mj-lt"/>
              </a:rPr>
              <a:t>assemblies e.g. f</a:t>
            </a:r>
            <a:r>
              <a:rPr lang="en-US" dirty="0" smtClean="0"/>
              <a:t>or </a:t>
            </a:r>
            <a:r>
              <a:rPr lang="en-US" dirty="0"/>
              <a:t>April – National Scream Day assembly to be shown by Friday 22</a:t>
            </a:r>
            <a:r>
              <a:rPr lang="en-US" baseline="30000" dirty="0"/>
              <a:t>nd</a:t>
            </a:r>
            <a:r>
              <a:rPr lang="en-US" dirty="0"/>
              <a:t> April</a:t>
            </a:r>
          </a:p>
          <a:p>
            <a:r>
              <a:rPr lang="en-US" dirty="0" smtClean="0">
                <a:latin typeface="+mj-lt"/>
              </a:rPr>
              <a:t>Incorporate </a:t>
            </a:r>
            <a:r>
              <a:rPr lang="en-US" dirty="0" smtClean="0">
                <a:latin typeface="+mj-lt"/>
              </a:rPr>
              <a:t>simple daily check at AM/PM register time from preschool to Year 6 (some already do this) with short MH activity focus from May - monthly Mental Health focus e.g. breathing</a:t>
            </a:r>
          </a:p>
          <a:p>
            <a:endParaRPr lang="en-US" dirty="0" smtClean="0">
              <a:latin typeface="+mj-lt"/>
            </a:endParaRPr>
          </a:p>
          <a:p>
            <a:endParaRPr lang="en-US" dirty="0" smtClean="0">
              <a:latin typeface="+mj-lt"/>
            </a:endParaRPr>
          </a:p>
        </p:txBody>
      </p:sp>
      <p:sp>
        <p:nvSpPr>
          <p:cNvPr id="6" name="Title 1"/>
          <p:cNvSpPr>
            <a:spLocks noGrp="1"/>
          </p:cNvSpPr>
          <p:nvPr>
            <p:ph type="title"/>
          </p:nvPr>
        </p:nvSpPr>
        <p:spPr>
          <a:xfrm>
            <a:off x="1065212" y="304800"/>
            <a:ext cx="10058402" cy="1219200"/>
          </a:xfrm>
        </p:spPr>
        <p:txBody>
          <a:bodyPr/>
          <a:lstStyle/>
          <a:p>
            <a:r>
              <a:rPr lang="en-US" dirty="0" smtClean="0"/>
              <a:t>Curriculum:</a:t>
            </a:r>
            <a:endParaRPr lang="en-US" dirty="0"/>
          </a:p>
        </p:txBody>
      </p:sp>
    </p:spTree>
    <p:extLst>
      <p:ext uri="{BB962C8B-B14F-4D97-AF65-F5344CB8AC3E}">
        <p14:creationId xmlns:p14="http://schemas.microsoft.com/office/powerpoint/2010/main" val="24159310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967154" y="1204546"/>
            <a:ext cx="5653454" cy="646331"/>
          </a:xfrm>
          <a:prstGeom prst="rect">
            <a:avLst/>
          </a:prstGeom>
          <a:noFill/>
        </p:spPr>
        <p:txBody>
          <a:bodyPr wrap="square" rtlCol="0">
            <a:spAutoFit/>
          </a:bodyPr>
          <a:lstStyle/>
          <a:p>
            <a:r>
              <a:rPr lang="en-GB" dirty="0" smtClean="0"/>
              <a:t>Let’s try a few simple self-soothing strategies together…</a:t>
            </a:r>
          </a:p>
        </p:txBody>
      </p:sp>
      <p:sp>
        <p:nvSpPr>
          <p:cNvPr id="8" name="TextBox 7"/>
          <p:cNvSpPr txBox="1"/>
          <p:nvPr/>
        </p:nvSpPr>
        <p:spPr>
          <a:xfrm>
            <a:off x="1063869" y="2048608"/>
            <a:ext cx="5460023" cy="3341077"/>
          </a:xfrm>
          <a:prstGeom prst="rect">
            <a:avLst/>
          </a:prstGeom>
          <a:noFill/>
        </p:spPr>
        <p:txBody>
          <a:bodyPr wrap="square" rtlCol="0">
            <a:spAutoFit/>
          </a:bodyPr>
          <a:lstStyle/>
          <a:p>
            <a:endParaRPr lang="en-GB" dirty="0"/>
          </a:p>
        </p:txBody>
      </p:sp>
      <p:pic>
        <p:nvPicPr>
          <p:cNvPr id="1026" name="Picture 2" descr="Square Breathing: How to Reduce Stress through Breathwork | Zencar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264961" y="545123"/>
            <a:ext cx="4038385" cy="5743134"/>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p:cNvSpPr txBox="1"/>
          <p:nvPr/>
        </p:nvSpPr>
        <p:spPr>
          <a:xfrm>
            <a:off x="975946" y="2171700"/>
            <a:ext cx="5635869" cy="2031325"/>
          </a:xfrm>
          <a:prstGeom prst="rect">
            <a:avLst/>
          </a:prstGeom>
          <a:noFill/>
        </p:spPr>
        <p:txBody>
          <a:bodyPr wrap="square" rtlCol="0">
            <a:spAutoFit/>
          </a:bodyPr>
          <a:lstStyle/>
          <a:p>
            <a:r>
              <a:rPr lang="en-GB" dirty="0" smtClean="0">
                <a:solidFill>
                  <a:schemeClr val="accent6">
                    <a:lumMod val="50000"/>
                  </a:schemeClr>
                </a:solidFill>
              </a:rPr>
              <a:t>Body Scan…</a:t>
            </a:r>
          </a:p>
          <a:p>
            <a:endParaRPr lang="en-GB" dirty="0">
              <a:solidFill>
                <a:schemeClr val="accent6">
                  <a:lumMod val="50000"/>
                </a:schemeClr>
              </a:solidFill>
            </a:endParaRPr>
          </a:p>
          <a:p>
            <a:pPr marL="285750" indent="-285750">
              <a:buFont typeface="Arial" panose="020B0604020202020204" pitchFamily="34" charset="0"/>
              <a:buChar char="•"/>
            </a:pPr>
            <a:r>
              <a:rPr lang="en-GB" dirty="0" smtClean="0">
                <a:solidFill>
                  <a:schemeClr val="accent6">
                    <a:lumMod val="50000"/>
                  </a:schemeClr>
                </a:solidFill>
              </a:rPr>
              <a:t>Sit comfortably…close your eyes…</a:t>
            </a:r>
          </a:p>
          <a:p>
            <a:pPr marL="285750" indent="-285750">
              <a:buFont typeface="Arial" panose="020B0604020202020204" pitchFamily="34" charset="0"/>
              <a:buChar char="•"/>
            </a:pPr>
            <a:r>
              <a:rPr lang="en-GB" dirty="0" smtClean="0">
                <a:solidFill>
                  <a:schemeClr val="accent6">
                    <a:lumMod val="50000"/>
                  </a:schemeClr>
                </a:solidFill>
              </a:rPr>
              <a:t>Breathe in through nose and out through mouth…</a:t>
            </a:r>
          </a:p>
          <a:p>
            <a:pPr marL="285750" indent="-285750">
              <a:buFont typeface="Arial" panose="020B0604020202020204" pitchFamily="34" charset="0"/>
              <a:buChar char="•"/>
            </a:pPr>
            <a:r>
              <a:rPr lang="en-GB" dirty="0" smtClean="0">
                <a:solidFill>
                  <a:schemeClr val="accent6">
                    <a:lumMod val="50000"/>
                  </a:schemeClr>
                </a:solidFill>
              </a:rPr>
              <a:t>Focus on parts of the body when told to and relax muscles in these areas.</a:t>
            </a:r>
            <a:endParaRPr lang="en-GB" dirty="0">
              <a:solidFill>
                <a:schemeClr val="accent6">
                  <a:lumMod val="50000"/>
                </a:schemeClr>
              </a:solidFill>
            </a:endParaRPr>
          </a:p>
        </p:txBody>
      </p:sp>
    </p:spTree>
    <p:extLst>
      <p:ext uri="{BB962C8B-B14F-4D97-AF65-F5344CB8AC3E}">
        <p14:creationId xmlns:p14="http://schemas.microsoft.com/office/powerpoint/2010/main" val="2197153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112477" y="4281854"/>
            <a:ext cx="8343900" cy="2514600"/>
          </a:xfrm>
        </p:spPr>
        <p:txBody>
          <a:bodyPr>
            <a:normAutofit fontScale="90000"/>
          </a:bodyPr>
          <a:lstStyle/>
          <a:p>
            <a:r>
              <a:rPr lang="en-US" dirty="0" smtClean="0"/>
              <a:t>To finish, please complete the anonymous staff mental health survey and return to Chris by Monday 25</a:t>
            </a:r>
            <a:r>
              <a:rPr lang="en-US" baseline="30000" dirty="0" smtClean="0"/>
              <a:t>th</a:t>
            </a:r>
            <a:r>
              <a:rPr lang="en-US" dirty="0" smtClean="0"/>
              <a:t> April </a:t>
            </a:r>
            <a:r>
              <a:rPr lang="en-US" dirty="0" smtClean="0">
                <a:sym typeface="Wingdings" panose="05000000000000000000" pitchFamily="2" charset="2"/>
              </a:rPr>
              <a:t></a:t>
            </a:r>
            <a:br>
              <a:rPr lang="en-US" dirty="0" smtClean="0">
                <a:sym typeface="Wingdings" panose="05000000000000000000" pitchFamily="2" charset="2"/>
              </a:rPr>
            </a:br>
            <a:r>
              <a:rPr lang="en-US" dirty="0" smtClean="0">
                <a:sym typeface="Wingdings" panose="05000000000000000000" pitchFamily="2" charset="2"/>
              </a:rPr>
              <a:t/>
            </a:r>
            <a:br>
              <a:rPr lang="en-US" dirty="0" smtClean="0">
                <a:sym typeface="Wingdings" panose="05000000000000000000" pitchFamily="2" charset="2"/>
              </a:rPr>
            </a:br>
            <a:r>
              <a:rPr lang="en-US" dirty="0" smtClean="0">
                <a:sym typeface="Wingdings" panose="05000000000000000000" pitchFamily="2" charset="2"/>
              </a:rPr>
              <a:t>Also, all staff can watch short ‘Simple Self-Soothe Strategies’ Creative Education email link.</a:t>
            </a:r>
            <a:br>
              <a:rPr lang="en-US" dirty="0" smtClean="0">
                <a:sym typeface="Wingdings" panose="05000000000000000000" pitchFamily="2" charset="2"/>
              </a:rPr>
            </a:br>
            <a:r>
              <a:rPr lang="en-US" dirty="0">
                <a:sym typeface="Wingdings" panose="05000000000000000000" pitchFamily="2" charset="2"/>
              </a:rPr>
              <a:t/>
            </a:r>
            <a:br>
              <a:rPr lang="en-US" dirty="0">
                <a:sym typeface="Wingdings" panose="05000000000000000000" pitchFamily="2" charset="2"/>
              </a:rPr>
            </a:br>
            <a:r>
              <a:rPr lang="en-US" dirty="0" smtClean="0">
                <a:sym typeface="Wingdings" panose="05000000000000000000" pitchFamily="2" charset="2"/>
              </a:rPr>
              <a:t>Any questions or suggestions?</a:t>
            </a:r>
            <a:br>
              <a:rPr lang="en-US" dirty="0" smtClean="0">
                <a:sym typeface="Wingdings" panose="05000000000000000000" pitchFamily="2" charset="2"/>
              </a:rPr>
            </a:br>
            <a:r>
              <a:rPr lang="en-US" dirty="0" smtClean="0">
                <a:sym typeface="Wingdings" panose="05000000000000000000" pitchFamily="2" charset="2"/>
              </a:rPr>
              <a:t/>
            </a:r>
            <a:br>
              <a:rPr lang="en-US" dirty="0" smtClean="0">
                <a:sym typeface="Wingdings" panose="05000000000000000000" pitchFamily="2" charset="2"/>
              </a:rPr>
            </a:br>
            <a:r>
              <a:rPr lang="en-US" dirty="0" smtClean="0">
                <a:sym typeface="Wingdings" panose="05000000000000000000" pitchFamily="2" charset="2"/>
              </a:rPr>
              <a:t>Many Thanks for listening!</a:t>
            </a:r>
            <a:endParaRPr lang="en-US" dirty="0"/>
          </a:p>
        </p:txBody>
      </p:sp>
    </p:spTree>
    <p:extLst>
      <p:ext uri="{BB962C8B-B14F-4D97-AF65-F5344CB8AC3E}">
        <p14:creationId xmlns:p14="http://schemas.microsoft.com/office/powerpoint/2010/main" val="18057482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timing>
    <p:tnLst>
      <p:par>
        <p:cTn id="1" dur="indefinite" restart="never" nodeType="tmRoot"/>
      </p:par>
    </p:tnLst>
  </p:timing>
</p:sld>
</file>

<file path=ppt/theme/theme1.xml><?xml version="1.0" encoding="utf-8"?>
<a:theme xmlns:a="http://schemas.openxmlformats.org/drawingml/2006/main" name="Nature Illustration 16x9">
  <a:themeElements>
    <a:clrScheme name="Nature Illustration">
      <a:dk1>
        <a:srgbClr val="9A5315"/>
      </a:dk1>
      <a:lt1>
        <a:srgbClr val="FFFFFF"/>
      </a:lt1>
      <a:dk2>
        <a:srgbClr val="000000"/>
      </a:dk2>
      <a:lt2>
        <a:srgbClr val="D1E5F9"/>
      </a:lt2>
      <a:accent1>
        <a:srgbClr val="F3771A"/>
      </a:accent1>
      <a:accent2>
        <a:srgbClr val="8BBEF1"/>
      </a:accent2>
      <a:accent3>
        <a:srgbClr val="6DC025"/>
      </a:accent3>
      <a:accent4>
        <a:srgbClr val="9A5315"/>
      </a:accent4>
      <a:accent5>
        <a:srgbClr val="F1471F"/>
      </a:accent5>
      <a:accent6>
        <a:srgbClr val="DA6FDF"/>
      </a:accent6>
      <a:hlink>
        <a:srgbClr val="6DC025"/>
      </a:hlink>
      <a:folHlink>
        <a:srgbClr val="9A5315"/>
      </a:folHlink>
    </a:clrScheme>
    <a:fontScheme name="Segoe Print">
      <a:majorFont>
        <a:latin typeface="Segoe Print"/>
        <a:ea typeface=""/>
        <a:cs typeface=""/>
      </a:majorFont>
      <a:minorFont>
        <a:latin typeface="Segoe Prin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F03431377.potx" id="{56A48130-F36A-41C3-8C0C-0EF853C6708B}" vid="{0432F83B-7085-406B-BFE7-677E72A6CADA}"/>
    </a:ext>
  </a:extLst>
</a:theme>
</file>

<file path=ppt/theme/theme2.xml><?xml version="1.0" encoding="utf-8"?>
<a:theme xmlns:a="http://schemas.openxmlformats.org/drawingml/2006/main" name="Office Theme">
  <a:themeElements>
    <a:clrScheme name="Nature Illustration">
      <a:dk1>
        <a:srgbClr val="9A5315"/>
      </a:dk1>
      <a:lt1>
        <a:srgbClr val="FFFFFF"/>
      </a:lt1>
      <a:dk2>
        <a:srgbClr val="000000"/>
      </a:dk2>
      <a:lt2>
        <a:srgbClr val="D1E5F9"/>
      </a:lt2>
      <a:accent1>
        <a:srgbClr val="F3771A"/>
      </a:accent1>
      <a:accent2>
        <a:srgbClr val="8BBEF1"/>
      </a:accent2>
      <a:accent3>
        <a:srgbClr val="6DC025"/>
      </a:accent3>
      <a:accent4>
        <a:srgbClr val="9A5315"/>
      </a:accent4>
      <a:accent5>
        <a:srgbClr val="F1471F"/>
      </a:accent5>
      <a:accent6>
        <a:srgbClr val="DA6FDF"/>
      </a:accent6>
      <a:hlink>
        <a:srgbClr val="6DC025"/>
      </a:hlink>
      <a:folHlink>
        <a:srgbClr val="9A5315"/>
      </a:folHlink>
    </a:clrScheme>
    <a:fontScheme name="Segoe Print">
      <a:majorFont>
        <a:latin typeface="Segoe Print"/>
        <a:ea typeface=""/>
        <a:cs typeface=""/>
      </a:majorFont>
      <a:minorFont>
        <a:latin typeface="Segoe Prin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Nature Illustration">
      <a:dk1>
        <a:srgbClr val="9A5315"/>
      </a:dk1>
      <a:lt1>
        <a:srgbClr val="FFFFFF"/>
      </a:lt1>
      <a:dk2>
        <a:srgbClr val="000000"/>
      </a:dk2>
      <a:lt2>
        <a:srgbClr val="D1E5F9"/>
      </a:lt2>
      <a:accent1>
        <a:srgbClr val="F3771A"/>
      </a:accent1>
      <a:accent2>
        <a:srgbClr val="8BBEF1"/>
      </a:accent2>
      <a:accent3>
        <a:srgbClr val="6DC025"/>
      </a:accent3>
      <a:accent4>
        <a:srgbClr val="9A5315"/>
      </a:accent4>
      <a:accent5>
        <a:srgbClr val="F1471F"/>
      </a:accent5>
      <a:accent6>
        <a:srgbClr val="DA6FDF"/>
      </a:accent6>
      <a:hlink>
        <a:srgbClr val="6DC025"/>
      </a:hlink>
      <a:folHlink>
        <a:srgbClr val="9A5315"/>
      </a:folHlink>
    </a:clrScheme>
    <a:fontScheme name="Segoe Print">
      <a:majorFont>
        <a:latin typeface="Segoe Print"/>
        <a:ea typeface=""/>
        <a:cs typeface=""/>
      </a:majorFont>
      <a:minorFont>
        <a:latin typeface="Segoe Prin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Rainbow presentation</Template>
  <TotalTime>17572</TotalTime>
  <Words>696</Words>
  <Application>Microsoft Office PowerPoint</Application>
  <PresentationFormat>Widescreen</PresentationFormat>
  <Paragraphs>56</Paragraphs>
  <Slides>10</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10</vt:i4>
      </vt:variant>
    </vt:vector>
  </HeadingPairs>
  <TitlesOfParts>
    <vt:vector size="14" baseType="lpstr">
      <vt:lpstr>Arial</vt:lpstr>
      <vt:lpstr>Segoe Print</vt:lpstr>
      <vt:lpstr>Wingdings</vt:lpstr>
      <vt:lpstr>Nature Illustration 16x9</vt:lpstr>
      <vt:lpstr>  A Whole School Mental Health Approach at Maple Tree Primary</vt:lpstr>
      <vt:lpstr>Purpose:</vt:lpstr>
      <vt:lpstr>PowerPoint Presentation</vt:lpstr>
      <vt:lpstr>Staff:</vt:lpstr>
      <vt:lpstr>Staff:</vt:lpstr>
      <vt:lpstr>Pupils:</vt:lpstr>
      <vt:lpstr>Parents:</vt:lpstr>
      <vt:lpstr>Curriculum:</vt:lpstr>
      <vt:lpstr>PowerPoint Presentation</vt:lpstr>
      <vt:lpstr>To finish, please complete the anonymous staff mental health survey and return to Chris by Monday 25th April   Also, all staff can watch short ‘Simple Self-Soothe Strategies’ Creative Education email link.  Any questions or suggestions?  Many Thanks for listening!</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A Whole School Mental Health Approach at Maple Tree Primary</dc:title>
  <dc:creator>Chris Pond</dc:creator>
  <cp:lastModifiedBy>Chris Pond</cp:lastModifiedBy>
  <cp:revision>29</cp:revision>
  <dcterms:created xsi:type="dcterms:W3CDTF">2022-04-06T11:08:34Z</dcterms:created>
  <dcterms:modified xsi:type="dcterms:W3CDTF">2022-04-18T16:57:53Z</dcterms:modified>
</cp:coreProperties>
</file>